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handoutMasterIdLst>
    <p:handoutMasterId r:id="rId7"/>
  </p:handoutMasterIdLst>
  <p:sldIdLst>
    <p:sldId id="276" r:id="rId5"/>
  </p:sldIdLst>
  <p:sldSz cx="7667625" cy="10799763"/>
  <p:notesSz cx="6858000" cy="9144000"/>
  <p:custDataLst>
    <p:tags r:id="rId8"/>
  </p:custDataLst>
  <p:defaultTextStyle>
    <a:defPPr>
      <a:defRPr lang="fr-FR"/>
    </a:defPPr>
    <a:lvl1pPr marL="0" algn="l" defTabSz="1007147" rtl="0" eaLnBrk="1" latinLnBrk="0" hangingPunct="1">
      <a:defRPr sz="1983" kern="1200">
        <a:solidFill>
          <a:schemeClr val="tx1"/>
        </a:solidFill>
        <a:latin typeface="+mn-lt"/>
        <a:ea typeface="+mn-ea"/>
        <a:cs typeface="+mn-cs"/>
      </a:defRPr>
    </a:lvl1pPr>
    <a:lvl2pPr marL="503574" algn="l" defTabSz="1007147" rtl="0" eaLnBrk="1" latinLnBrk="0" hangingPunct="1">
      <a:defRPr sz="1983" kern="1200">
        <a:solidFill>
          <a:schemeClr val="tx1"/>
        </a:solidFill>
        <a:latin typeface="+mn-lt"/>
        <a:ea typeface="+mn-ea"/>
        <a:cs typeface="+mn-cs"/>
      </a:defRPr>
    </a:lvl2pPr>
    <a:lvl3pPr marL="1007147" algn="l" defTabSz="1007147" rtl="0" eaLnBrk="1" latinLnBrk="0" hangingPunct="1">
      <a:defRPr sz="1983" kern="1200">
        <a:solidFill>
          <a:schemeClr val="tx1"/>
        </a:solidFill>
        <a:latin typeface="+mn-lt"/>
        <a:ea typeface="+mn-ea"/>
        <a:cs typeface="+mn-cs"/>
      </a:defRPr>
    </a:lvl3pPr>
    <a:lvl4pPr marL="1510721" algn="l" defTabSz="1007147" rtl="0" eaLnBrk="1" latinLnBrk="0" hangingPunct="1">
      <a:defRPr sz="1983" kern="1200">
        <a:solidFill>
          <a:schemeClr val="tx1"/>
        </a:solidFill>
        <a:latin typeface="+mn-lt"/>
        <a:ea typeface="+mn-ea"/>
        <a:cs typeface="+mn-cs"/>
      </a:defRPr>
    </a:lvl4pPr>
    <a:lvl5pPr marL="2014293" algn="l" defTabSz="1007147" rtl="0" eaLnBrk="1" latinLnBrk="0" hangingPunct="1">
      <a:defRPr sz="1983" kern="1200">
        <a:solidFill>
          <a:schemeClr val="tx1"/>
        </a:solidFill>
        <a:latin typeface="+mn-lt"/>
        <a:ea typeface="+mn-ea"/>
        <a:cs typeface="+mn-cs"/>
      </a:defRPr>
    </a:lvl5pPr>
    <a:lvl6pPr marL="2517868" algn="l" defTabSz="1007147" rtl="0" eaLnBrk="1" latinLnBrk="0" hangingPunct="1">
      <a:defRPr sz="1983" kern="1200">
        <a:solidFill>
          <a:schemeClr val="tx1"/>
        </a:solidFill>
        <a:latin typeface="+mn-lt"/>
        <a:ea typeface="+mn-ea"/>
        <a:cs typeface="+mn-cs"/>
      </a:defRPr>
    </a:lvl6pPr>
    <a:lvl7pPr marL="3021439" algn="l" defTabSz="1007147" rtl="0" eaLnBrk="1" latinLnBrk="0" hangingPunct="1">
      <a:defRPr sz="1983" kern="1200">
        <a:solidFill>
          <a:schemeClr val="tx1"/>
        </a:solidFill>
        <a:latin typeface="+mn-lt"/>
        <a:ea typeface="+mn-ea"/>
        <a:cs typeface="+mn-cs"/>
      </a:defRPr>
    </a:lvl7pPr>
    <a:lvl8pPr marL="3525013" algn="l" defTabSz="1007147" rtl="0" eaLnBrk="1" latinLnBrk="0" hangingPunct="1">
      <a:defRPr sz="1983" kern="1200">
        <a:solidFill>
          <a:schemeClr val="tx1"/>
        </a:solidFill>
        <a:latin typeface="+mn-lt"/>
        <a:ea typeface="+mn-ea"/>
        <a:cs typeface="+mn-cs"/>
      </a:defRPr>
    </a:lvl8pPr>
    <a:lvl9pPr marL="4028586" algn="l" defTabSz="1007147" rtl="0" eaLnBrk="1" latinLnBrk="0" hangingPunct="1">
      <a:defRPr sz="198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8FA0B608-B2B6-781D-5406-AD8AB0ABE99D}" name="Helen Slee" initials="HS" userId="S::helen.slee1@england.nhs.uk::bf8fc15b-0b46-46b6-9778-cfc4cb12bc00" providerId="AD"/>
  <p188:author id="{6E61F70F-BB64-7CB3-0634-B0255BA29B0B}" name="Eileen Irvin" initials="EI" userId="S::Eileen.Irvin@ipsos.com::4c3c4c71-e8dc-44c3-86ef-59243734f2b4" providerId="AD"/>
  <p188:author id="{23B3FD16-7C58-AD3C-7801-51AC641813ED}" name="Katherine Fisher" initials="KF" userId="S::katherine.fisher_ipsos.com#ext#@nhsengland.onmicrosoft.com::bb58f05a-a739-4473-8079-778ff324e515" providerId="AD"/>
  <p188:author id="{711ABB45-2EA3-4E40-E797-8BBC453DE3D5}" name="Jane Stevens" initials="JS" userId="S::Jane.Stevens@ipsos.com::0f6c4322-34ec-4bf7-ad3f-c7c4f2e7ba59" providerId="AD"/>
  <p188:author id="{1A47F58E-52CF-0411-FCD3-9CBCE186EF8B}" name="Katherine Fisher" initials="KF" userId="S::Katherine.Fisher@ipsos.com::cccb9a01-84e3-4c67-b7b6-0bcbef4b31d6" providerId="AD"/>
  <p188:author id="{0C79C5A5-20F2-1551-200C-DECA8BDD9CAF}" name="Joanna Barry" initials="JB" userId="S::joanna.barry4@england.nhs.uk::86ef7a5e-883e-4ccd-953a-04fee74b3834" providerId="AD"/>
  <p188:author id="{436EF7B2-6D9A-B1FE-86AB-8FD286987D63}" name="Anna Reid" initials="AR" userId="S::Anna.Reid@ipsos.com::61313927-c84b-4d14-b945-98f70f9750d4" providerId="AD"/>
  <p188:author id="{C8D54FC4-FA10-C209-7BB7-A745C5843312}" name="Hannah Atherton" initials="HA" userId="S::hannah.atherton@england.nhs.uk::ad368528-fa9c-48f8-8899-86f1b53e8d4c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omain Carette" initials="RC" lastIdx="1" clrIdx="0">
    <p:extLst>
      <p:ext uri="{19B8F6BF-5375-455C-9EA6-DF929625EA0E}">
        <p15:presenceInfo xmlns:p15="http://schemas.microsoft.com/office/powerpoint/2012/main" userId="f5b5fcd6593eb51e" providerId="Windows Live"/>
      </p:ext>
    </p:extLst>
  </p:cmAuthor>
  <p:cmAuthor id="2" name="Julia Nurse" initials="JN" lastIdx="80" clrIdx="1">
    <p:extLst>
      <p:ext uri="{19B8F6BF-5375-455C-9EA6-DF929625EA0E}">
        <p15:presenceInfo xmlns:p15="http://schemas.microsoft.com/office/powerpoint/2012/main" userId="S::julia.nurse@Ipsos.com::a0f02c22-5676-46e0-8925-6d7c362befa2" providerId="AD"/>
      </p:ext>
    </p:extLst>
  </p:cmAuthor>
  <p:cmAuthor id="3" name="Ian Jarvis" initials="IJ" lastIdx="14" clrIdx="2">
    <p:extLst>
      <p:ext uri="{19B8F6BF-5375-455C-9EA6-DF929625EA0E}">
        <p15:presenceInfo xmlns:p15="http://schemas.microsoft.com/office/powerpoint/2012/main" userId="S-1-5-21-3343930222-3471731563-1258133589-336814" providerId="AD"/>
      </p:ext>
    </p:extLst>
  </p:cmAuthor>
  <p:cmAuthor id="4" name="Hannah Williams" initials="HW" lastIdx="3" clrIdx="3">
    <p:extLst>
      <p:ext uri="{19B8F6BF-5375-455C-9EA6-DF929625EA0E}">
        <p15:presenceInfo xmlns:p15="http://schemas.microsoft.com/office/powerpoint/2012/main" userId="S::hannah.williams@ipsos.com::5910482a-1124-4d8f-8118-860f2cd0264e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EB8"/>
    <a:srgbClr val="EAEFF1"/>
    <a:srgbClr val="286DB5"/>
    <a:srgbClr val="B21F74"/>
    <a:srgbClr val="003087"/>
    <a:srgbClr val="009639"/>
    <a:srgbClr val="FBFBFB"/>
    <a:srgbClr val="009FA0"/>
    <a:srgbClr val="878787"/>
    <a:srgbClr val="E8E8E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7" d="100"/>
          <a:sy n="67" d="100"/>
        </p:scale>
        <p:origin x="318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microsoft.com/office/2018/10/relationships/authors" Target="authors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commentAuthors" Target="commentAuthors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niela Ruseva" userId="3a83d46e-dd84-402a-b332-f17a0b924ad1" providerId="ADAL" clId="{CECD1583-C65A-47B6-87E6-69EB4EC15A91}"/>
    <pc:docChg chg="modSld">
      <pc:chgData name="Daniela Ruseva" userId="3a83d46e-dd84-402a-b332-f17a0b924ad1" providerId="ADAL" clId="{CECD1583-C65A-47B6-87E6-69EB4EC15A91}" dt="2024-02-28T08:57:39.694" v="3" actId="1076"/>
      <pc:docMkLst>
        <pc:docMk/>
      </pc:docMkLst>
      <pc:sldChg chg="modSp mod">
        <pc:chgData name="Daniela Ruseva" userId="3a83d46e-dd84-402a-b332-f17a0b924ad1" providerId="ADAL" clId="{CECD1583-C65A-47B6-87E6-69EB4EC15A91}" dt="2024-02-28T08:57:39.694" v="3" actId="1076"/>
        <pc:sldMkLst>
          <pc:docMk/>
          <pc:sldMk cId="3642831917" sldId="276"/>
        </pc:sldMkLst>
        <pc:spChg chg="mod">
          <ac:chgData name="Daniela Ruseva" userId="3a83d46e-dd84-402a-b332-f17a0b924ad1" providerId="ADAL" clId="{CECD1583-C65A-47B6-87E6-69EB4EC15A91}" dt="2024-02-28T08:57:32.831" v="1" actId="14100"/>
          <ac:spMkLst>
            <pc:docMk/>
            <pc:sldMk cId="3642831917" sldId="276"/>
            <ac:spMk id="46" creationId="{F7083707-D2EC-9332-F0C6-4BB56D3019FA}"/>
          </ac:spMkLst>
        </pc:spChg>
        <pc:picChg chg="mod">
          <ac:chgData name="Daniela Ruseva" userId="3a83d46e-dd84-402a-b332-f17a0b924ad1" providerId="ADAL" clId="{CECD1583-C65A-47B6-87E6-69EB4EC15A91}" dt="2024-02-28T08:57:39.694" v="3" actId="1076"/>
          <ac:picMkLst>
            <pc:docMk/>
            <pc:sldMk cId="3642831917" sldId="276"/>
            <ac:picMk id="7" creationId="{D6769C41-EC12-020C-72EF-0ED3E2F9FF62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6">
            <a:extLst>
              <a:ext uri="{FF2B5EF4-FFF2-40B4-BE49-F238E27FC236}">
                <a16:creationId xmlns:a16="http://schemas.microsoft.com/office/drawing/2014/main" id="{24EDE16D-8876-4EF1-8863-60C2FE4CD79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400050" y="8498732"/>
            <a:ext cx="480060" cy="3626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800" b="1">
                <a:latin typeface="Arial" panose="020B0604020202020204" pitchFamily="34" charset="0"/>
              </a:defRPr>
            </a:lvl1pPr>
          </a:lstStyle>
          <a:p>
            <a:fld id="{3B8578AD-0529-46A5-84EB-6338160D5A7D}" type="slidenum">
              <a:rPr lang="en-GB" smtClean="0"/>
              <a:pPr/>
              <a:t>‹#›</a:t>
            </a:fld>
            <a:endParaRPr lang="en-GB"/>
          </a:p>
        </p:txBody>
      </p:sp>
      <p:pic>
        <p:nvPicPr>
          <p:cNvPr id="5" name="Picture 4" descr="Logo&#10;&#10;Description automatically generated">
            <a:extLst>
              <a:ext uri="{FF2B5EF4-FFF2-40B4-BE49-F238E27FC236}">
                <a16:creationId xmlns:a16="http://schemas.microsoft.com/office/drawing/2014/main" id="{5F380395-C6B3-4768-B4B2-48FC6EF56C6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55567" y="8505320"/>
            <a:ext cx="404766" cy="3678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395089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122488" y="152400"/>
            <a:ext cx="2622550" cy="3695700"/>
          </a:xfrm>
          <a:prstGeom prst="rect">
            <a:avLst/>
          </a:prstGeom>
          <a:noFill/>
          <a:ln w="12700">
            <a:solidFill>
              <a:srgbClr val="878787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6" name="Espace réservé des notes 4">
            <a:extLst>
              <a:ext uri="{FF2B5EF4-FFF2-40B4-BE49-F238E27FC236}">
                <a16:creationId xmlns:a16="http://schemas.microsoft.com/office/drawing/2014/main" id="{D3C969E9-D72B-43D0-96E0-B91161682A1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148590" y="4273075"/>
            <a:ext cx="6560820" cy="4025106"/>
          </a:xfrm>
          <a:prstGeom prst="rect">
            <a:avLst/>
          </a:prstGeom>
        </p:spPr>
        <p:txBody>
          <a:bodyPr vert="horz" lIns="0" tIns="0" rIns="0" bIns="0" rtlCol="0"/>
          <a:lstStyle/>
          <a:p>
            <a:pPr marL="0" lvl="0" algn="l" defTabSz="914400" rtl="0" eaLnBrk="1" latinLnBrk="0" hangingPunct="1">
              <a:lnSpc>
                <a:spcPct val="11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GB" noProof="0"/>
              <a:t>Click here to add text</a:t>
            </a:r>
          </a:p>
          <a:p>
            <a:pPr marL="171450" lvl="1" indent="-171450" algn="l" defTabSz="914400" rtl="0" eaLnBrk="1" latinLnBrk="0" hangingPunct="1">
              <a:lnSpc>
                <a:spcPct val="110000"/>
              </a:lnSpc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"/>
            </a:pPr>
            <a:r>
              <a:rPr lang="en-GB" noProof="0"/>
              <a:t>First level bullet</a:t>
            </a:r>
          </a:p>
          <a:p>
            <a:pPr marL="357188" lvl="2" indent="-171450" algn="l" defTabSz="914400" rtl="0" eaLnBrk="1" latinLnBrk="0" hangingPunct="1">
              <a:lnSpc>
                <a:spcPct val="110000"/>
              </a:lnSpc>
              <a:spcBef>
                <a:spcPts val="300"/>
              </a:spcBef>
              <a:spcAft>
                <a:spcPts val="300"/>
              </a:spcAft>
              <a:buFont typeface="Segoe UI" panose="020B0502040204020203" pitchFamily="34" charset="0"/>
              <a:buChar char="-"/>
            </a:pPr>
            <a:r>
              <a:rPr lang="en-GB" noProof="0"/>
              <a:t>Second level bullet</a:t>
            </a:r>
          </a:p>
          <a:p>
            <a:pPr marL="628650" lvl="3" indent="-182563" algn="l" defTabSz="914400" rtl="0" eaLnBrk="1" latinLnBrk="0" hangingPunct="1">
              <a:lnSpc>
                <a:spcPct val="110000"/>
              </a:lnSpc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GB" noProof="0"/>
              <a:t>Third level bullet</a:t>
            </a:r>
          </a:p>
        </p:txBody>
      </p:sp>
      <p:sp>
        <p:nvSpPr>
          <p:cNvPr id="10" name="Espace réservé du numéro de diapositive 6">
            <a:extLst>
              <a:ext uri="{FF2B5EF4-FFF2-40B4-BE49-F238E27FC236}">
                <a16:creationId xmlns:a16="http://schemas.microsoft.com/office/drawing/2014/main" id="{9CC188B7-201A-41CF-A8C8-B17F56565C7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57150" y="8689232"/>
            <a:ext cx="480060" cy="3626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800" b="1">
                <a:latin typeface="Arial" panose="020B0604020202020204" pitchFamily="34" charset="0"/>
              </a:defRPr>
            </a:lvl1pPr>
          </a:lstStyle>
          <a:p>
            <a:fld id="{3B8578AD-0529-46A5-84EB-6338160D5A7D}" type="slidenum">
              <a:rPr lang="en-GB" smtClean="0"/>
              <a:pPr/>
              <a:t>‹#›</a:t>
            </a:fld>
            <a:endParaRPr lang="en-GB"/>
          </a:p>
        </p:txBody>
      </p:sp>
      <p:pic>
        <p:nvPicPr>
          <p:cNvPr id="7" name="Picture 6" descr="Logo&#10;&#10;Description automatically generated">
            <a:extLst>
              <a:ext uri="{FF2B5EF4-FFF2-40B4-BE49-F238E27FC236}">
                <a16:creationId xmlns:a16="http://schemas.microsoft.com/office/drawing/2014/main" id="{3E929B1C-9CA9-47CA-B619-754891410BB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4644" y="8539244"/>
            <a:ext cx="404766" cy="3678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219422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1007147" rtl="0" eaLnBrk="1" latinLnBrk="0" hangingPunct="1">
      <a:defRPr lang="en-GB" sz="1102" kern="1200" noProof="0" dirty="0" smtClean="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503574" algn="l" defTabSz="1007147" rtl="0" eaLnBrk="1" latinLnBrk="0" hangingPunct="1">
      <a:defRPr lang="en-GB" sz="1102" kern="1200" noProof="0" dirty="0" smtClean="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1007147" algn="l" defTabSz="1007147" rtl="0" eaLnBrk="1" latinLnBrk="0" hangingPunct="1">
      <a:defRPr lang="en-GB" sz="1102" kern="1200" noProof="0" dirty="0" smtClean="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510721" algn="l" defTabSz="1007147" rtl="0" eaLnBrk="1" latinLnBrk="0" hangingPunct="1">
      <a:defRPr lang="en-GB" sz="1102" kern="1200" noProof="0" dirty="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2014293" algn="l" defTabSz="1007147" rtl="0" eaLnBrk="1" latinLnBrk="0" hangingPunct="1">
      <a:defRPr sz="1322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517868" algn="l" defTabSz="1007147" rtl="0" eaLnBrk="1" latinLnBrk="0" hangingPunct="1">
      <a:defRPr sz="1322" kern="1200">
        <a:solidFill>
          <a:schemeClr val="tx1"/>
        </a:solidFill>
        <a:latin typeface="+mn-lt"/>
        <a:ea typeface="+mn-ea"/>
        <a:cs typeface="+mn-cs"/>
      </a:defRPr>
    </a:lvl6pPr>
    <a:lvl7pPr marL="3021439" algn="l" defTabSz="1007147" rtl="0" eaLnBrk="1" latinLnBrk="0" hangingPunct="1">
      <a:defRPr sz="1322" kern="1200">
        <a:solidFill>
          <a:schemeClr val="tx1"/>
        </a:solidFill>
        <a:latin typeface="+mn-lt"/>
        <a:ea typeface="+mn-ea"/>
        <a:cs typeface="+mn-cs"/>
      </a:defRPr>
    </a:lvl7pPr>
    <a:lvl8pPr marL="3525013" algn="l" defTabSz="1007147" rtl="0" eaLnBrk="1" latinLnBrk="0" hangingPunct="1">
      <a:defRPr sz="1322" kern="1200">
        <a:solidFill>
          <a:schemeClr val="tx1"/>
        </a:solidFill>
        <a:latin typeface="+mn-lt"/>
        <a:ea typeface="+mn-ea"/>
        <a:cs typeface="+mn-cs"/>
      </a:defRPr>
    </a:lvl8pPr>
    <a:lvl9pPr marL="4028586" algn="l" defTabSz="1007147" rtl="0" eaLnBrk="1" latinLnBrk="0" hangingPunct="1">
      <a:defRPr sz="1322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ver_1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3">
            <a:extLst>
              <a:ext uri="{FF2B5EF4-FFF2-40B4-BE49-F238E27FC236}">
                <a16:creationId xmlns:a16="http://schemas.microsoft.com/office/drawing/2014/main" id="{5B20AEEA-4BF0-4528-8072-023CC542AB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0" y="0"/>
            <a:ext cx="7667625" cy="10799763"/>
          </a:xfrm>
          <a:pattFill prst="wdUpDiag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anchor="ctr"/>
          <a:lstStyle>
            <a:lvl1pPr algn="ctr">
              <a:defRPr/>
            </a:lvl1pPr>
          </a:lstStyle>
          <a:p>
            <a:r>
              <a:rPr lang="en-GB"/>
              <a:t>Insert image by clicking icon.   </a:t>
            </a:r>
            <a:br>
              <a:rPr lang="en-GB"/>
            </a:br>
            <a:r>
              <a:rPr lang="en-GB"/>
              <a:t>Send this image to the back to make sure all elements are visible.</a:t>
            </a:r>
            <a:br>
              <a:rPr lang="en-GB"/>
            </a:br>
            <a:br>
              <a:rPr lang="en-GB"/>
            </a:br>
            <a:br>
              <a:rPr lang="en-GB"/>
            </a:br>
            <a:br>
              <a:rPr lang="en-GB"/>
            </a:br>
            <a:endParaRPr lang="en-GB"/>
          </a:p>
        </p:txBody>
      </p:sp>
      <p:sp>
        <p:nvSpPr>
          <p:cNvPr id="20" name="Classification">
            <a:extLst>
              <a:ext uri="{FF2B5EF4-FFF2-40B4-BE49-F238E27FC236}">
                <a16:creationId xmlns:a16="http://schemas.microsoft.com/office/drawing/2014/main" id="{4B24C128-53F1-4F5D-91B4-836E09D4C4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/>
          </p:cNvSpPr>
          <p:nvPr userDrawn="1"/>
        </p:nvSpPr>
        <p:spPr>
          <a:xfrm>
            <a:off x="567885" y="10382571"/>
            <a:ext cx="3980257" cy="107722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900" b="0" kern="1200">
                <a:solidFill>
                  <a:schemeClr val="bg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700">
                <a:solidFill>
                  <a:schemeClr val="bg1"/>
                </a:solidFill>
              </a:rPr>
              <a:t>© Ipsos | Doc Name | Month Year | Version # | Public | Internal/Client Use Only | Strictly Confidential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232089F-D4E7-4C60-ABDE-56383AFE1B9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67884" y="682097"/>
            <a:ext cx="5591067" cy="799411"/>
          </a:xfrm>
        </p:spPr>
        <p:txBody>
          <a:bodyPr/>
          <a:lstStyle>
            <a:lvl1pPr>
              <a:defRPr sz="540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24" name="Sub title">
            <a:extLst>
              <a:ext uri="{FF2B5EF4-FFF2-40B4-BE49-F238E27FC236}">
                <a16:creationId xmlns:a16="http://schemas.microsoft.com/office/drawing/2014/main" id="{65680EBE-7995-4156-B622-28E72E20628F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624682" y="3256766"/>
            <a:ext cx="4316679" cy="307777"/>
          </a:xfrm>
        </p:spPr>
        <p:txBody>
          <a:bodyPr wrap="square" lIns="0" tIns="0" rIns="180000" bIns="0">
            <a:spAutoFit/>
          </a:bodyPr>
          <a:lstStyle>
            <a:lvl1pPr marL="0" indent="0" algn="l">
              <a:lnSpc>
                <a:spcPct val="100000"/>
              </a:lnSpc>
              <a:buNone/>
              <a:defRPr sz="2000">
                <a:solidFill>
                  <a:schemeClr val="bg1"/>
                </a:solidFill>
                <a:latin typeface="+mj-lt"/>
              </a:defRPr>
            </a:lvl1pPr>
            <a:lvl2pPr marL="257182" indent="0" algn="ctr">
              <a:buNone/>
              <a:defRPr sz="1125"/>
            </a:lvl2pPr>
            <a:lvl3pPr marL="514365" indent="0" algn="ctr">
              <a:buNone/>
              <a:defRPr sz="1013"/>
            </a:lvl3pPr>
            <a:lvl4pPr marL="771547" indent="0" algn="ctr">
              <a:buNone/>
              <a:defRPr sz="900"/>
            </a:lvl4pPr>
            <a:lvl5pPr marL="1028729" indent="0" algn="ctr">
              <a:buNone/>
              <a:defRPr sz="900"/>
            </a:lvl5pPr>
            <a:lvl6pPr marL="1285912" indent="0" algn="ctr">
              <a:buNone/>
              <a:defRPr sz="900"/>
            </a:lvl6pPr>
            <a:lvl7pPr marL="1543094" indent="0" algn="ctr">
              <a:buNone/>
              <a:defRPr sz="900"/>
            </a:lvl7pPr>
            <a:lvl8pPr marL="1800276" indent="0" algn="ctr">
              <a:buNone/>
              <a:defRPr sz="900"/>
            </a:lvl8pPr>
            <a:lvl9pPr marL="2057459" indent="0" algn="ctr">
              <a:buNone/>
              <a:defRPr sz="900"/>
            </a:lvl9pPr>
          </a:lstStyle>
          <a:p>
            <a:r>
              <a:rPr lang="en-GB"/>
              <a:t>Optional subtitle</a:t>
            </a:r>
          </a:p>
        </p:txBody>
      </p:sp>
    </p:spTree>
    <p:extLst>
      <p:ext uri="{BB962C8B-B14F-4D97-AF65-F5344CB8AC3E}">
        <p14:creationId xmlns:p14="http://schemas.microsoft.com/office/powerpoint/2010/main" val="249465747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orient="horz" pos="2970" userDrawn="1">
          <p15:clr>
            <a:srgbClr val="F26B43"/>
          </p15:clr>
        </p15:guide>
        <p15:guide id="4" orient="horz" pos="5223" userDrawn="1">
          <p15:clr>
            <a:srgbClr val="F26B43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lain text 3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D45AA10-7026-4D51-9D7D-936416AA811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26F4D8-CACC-4BAC-9A73-7493B96FE72C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0F8350B9-8080-419C-984C-6E419B1B84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4" name="Text Placeholder 5">
            <a:extLst>
              <a:ext uri="{FF2B5EF4-FFF2-40B4-BE49-F238E27FC236}">
                <a16:creationId xmlns:a16="http://schemas.microsoft.com/office/drawing/2014/main" id="{8DDC4AD0-731D-4A20-9AF5-2356E6D06CC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12750" y="1663420"/>
            <a:ext cx="6842125" cy="246221"/>
          </a:xfrm>
          <a:noFill/>
        </p:spPr>
        <p:txBody>
          <a:bodyPr vert="horz" wrap="square" lIns="0" tIns="0" rIns="0" bIns="0" rtlCol="0">
            <a:spAutoFit/>
          </a:bodyPr>
          <a:lstStyle>
            <a:lvl1pPr>
              <a:lnSpc>
                <a:spcPct val="100000"/>
              </a:lnSpc>
              <a:defRPr lang="en-GB" sz="1600" b="1" dirty="0">
                <a:solidFill>
                  <a:schemeClr val="bg2"/>
                </a:solidFill>
              </a:defRPr>
            </a:lvl1pPr>
          </a:lstStyle>
          <a:p>
            <a:pPr lvl="0"/>
            <a:r>
              <a:rPr lang="en-GB"/>
              <a:t>Optional subtitle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6CA043A8-E95A-41AC-A9CC-A338A0E44E24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26197" y="2338218"/>
            <a:ext cx="6842126" cy="7371184"/>
          </a:xfrm>
        </p:spPr>
        <p:txBody>
          <a:bodyPr numCol="3" spcCol="288000">
            <a:noAutofit/>
          </a:bodyPr>
          <a:lstStyle>
            <a:lvl1pPr>
              <a:spcBef>
                <a:spcPts val="225"/>
              </a:spcBef>
              <a:defRPr sz="1100">
                <a:solidFill>
                  <a:schemeClr val="tx1"/>
                </a:solidFill>
              </a:defRPr>
            </a:lvl1pPr>
            <a:lvl2pPr>
              <a:spcBef>
                <a:spcPts val="225"/>
              </a:spcBef>
              <a:defRPr sz="1100">
                <a:solidFill>
                  <a:schemeClr val="tx1"/>
                </a:solidFill>
              </a:defRPr>
            </a:lvl2pPr>
            <a:lvl3pPr>
              <a:spcBef>
                <a:spcPts val="225"/>
              </a:spcBef>
              <a:defRPr sz="1100">
                <a:solidFill>
                  <a:schemeClr val="tx1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GB"/>
              <a:t>Your text here</a:t>
            </a:r>
          </a:p>
          <a:p>
            <a:pPr lvl="1"/>
            <a:r>
              <a:rPr lang="en-GB"/>
              <a:t>Text level 1</a:t>
            </a:r>
          </a:p>
          <a:p>
            <a:pPr lvl="2"/>
            <a:r>
              <a:rPr lang="en-GB"/>
              <a:t>Text level 2</a:t>
            </a:r>
          </a:p>
        </p:txBody>
      </p:sp>
    </p:spTree>
    <p:extLst>
      <p:ext uri="{BB962C8B-B14F-4D97-AF65-F5344CB8AC3E}">
        <p14:creationId xmlns:p14="http://schemas.microsoft.com/office/powerpoint/2010/main" val="137159132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mall Banner plain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D45AA10-7026-4D51-9D7D-936416AA811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26F4D8-CACC-4BAC-9A73-7493B96FE72C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CBD75421-AEB7-495A-8F1E-54299311CF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7FF95C13-D23E-460B-B4E1-75D6A3D627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12750" y="1660308"/>
            <a:ext cx="6842126" cy="2679173"/>
          </a:xfrm>
          <a:pattFill prst="wdUpDiag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/>
          <a:lstStyle/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4" name="Text Placeholder 5">
            <a:extLst>
              <a:ext uri="{FF2B5EF4-FFF2-40B4-BE49-F238E27FC236}">
                <a16:creationId xmlns:a16="http://schemas.microsoft.com/office/drawing/2014/main" id="{8DDC4AD0-731D-4A20-9AF5-2356E6D06CC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12750" y="4613923"/>
            <a:ext cx="6842126" cy="246221"/>
          </a:xfrm>
          <a:noFill/>
        </p:spPr>
        <p:txBody>
          <a:bodyPr vert="horz" wrap="square" lIns="0" tIns="0" rIns="0" bIns="0" rtlCol="0">
            <a:spAutoFit/>
          </a:bodyPr>
          <a:lstStyle>
            <a:lvl1pPr>
              <a:lnSpc>
                <a:spcPct val="100000"/>
              </a:lnSpc>
              <a:defRPr lang="en-GB" sz="1600" b="1" dirty="0">
                <a:solidFill>
                  <a:schemeClr val="bg2"/>
                </a:solidFill>
              </a:defRPr>
            </a:lvl1pPr>
          </a:lstStyle>
          <a:p>
            <a:pPr lvl="0"/>
            <a:r>
              <a:rPr lang="en-GB"/>
              <a:t>Optional subtitle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6CA043A8-E95A-41AC-A9CC-A338A0E44E24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24225" y="4996621"/>
            <a:ext cx="6830650" cy="4712781"/>
          </a:xfrm>
        </p:spPr>
        <p:txBody>
          <a:bodyPr numCol="1" spcCol="288000">
            <a:noAutofit/>
          </a:bodyPr>
          <a:lstStyle>
            <a:lvl1pPr>
              <a:spcBef>
                <a:spcPts val="225"/>
              </a:spcBef>
              <a:defRPr sz="1100">
                <a:solidFill>
                  <a:schemeClr val="tx1"/>
                </a:solidFill>
              </a:defRPr>
            </a:lvl1pPr>
            <a:lvl2pPr>
              <a:spcBef>
                <a:spcPts val="225"/>
              </a:spcBef>
              <a:defRPr sz="1100">
                <a:solidFill>
                  <a:schemeClr val="tx1"/>
                </a:solidFill>
              </a:defRPr>
            </a:lvl2pPr>
            <a:lvl3pPr>
              <a:spcBef>
                <a:spcPts val="225"/>
              </a:spcBef>
              <a:defRPr sz="1100">
                <a:solidFill>
                  <a:schemeClr val="tx1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GB"/>
              <a:t>Your text here</a:t>
            </a:r>
          </a:p>
          <a:p>
            <a:pPr lvl="1"/>
            <a:r>
              <a:rPr lang="en-GB"/>
              <a:t>Text level 1</a:t>
            </a:r>
          </a:p>
          <a:p>
            <a:pPr lvl="2"/>
            <a:r>
              <a:rPr lang="en-GB"/>
              <a:t>Text level 2</a:t>
            </a:r>
          </a:p>
        </p:txBody>
      </p:sp>
    </p:spTree>
    <p:extLst>
      <p:ext uri="{BB962C8B-B14F-4D97-AF65-F5344CB8AC3E}">
        <p14:creationId xmlns:p14="http://schemas.microsoft.com/office/powerpoint/2010/main" val="363337831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mall Banner 2 Col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D45AA10-7026-4D51-9D7D-936416AA811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26F4D8-CACC-4BAC-9A73-7493B96FE72C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D12AB56C-FD43-423C-9F9E-B031A7DAD9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7FF95C13-D23E-460B-B4E1-75D6A3D627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12750" y="1658067"/>
            <a:ext cx="6842126" cy="2679173"/>
          </a:xfrm>
          <a:pattFill prst="wdUpDiag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/>
          <a:lstStyle/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4" name="Text Placeholder 5">
            <a:extLst>
              <a:ext uri="{FF2B5EF4-FFF2-40B4-BE49-F238E27FC236}">
                <a16:creationId xmlns:a16="http://schemas.microsoft.com/office/drawing/2014/main" id="{8DDC4AD0-731D-4A20-9AF5-2356E6D06CC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12749" y="4613923"/>
            <a:ext cx="6842126" cy="246221"/>
          </a:xfrm>
          <a:noFill/>
        </p:spPr>
        <p:txBody>
          <a:bodyPr vert="horz" wrap="square" lIns="0" tIns="0" rIns="0" bIns="0" rtlCol="0">
            <a:spAutoFit/>
          </a:bodyPr>
          <a:lstStyle>
            <a:lvl1pPr>
              <a:lnSpc>
                <a:spcPct val="100000"/>
              </a:lnSpc>
              <a:defRPr lang="en-GB" sz="1600" b="1" dirty="0">
                <a:solidFill>
                  <a:schemeClr val="bg2"/>
                </a:solidFill>
              </a:defRPr>
            </a:lvl1pPr>
          </a:lstStyle>
          <a:p>
            <a:pPr lvl="0"/>
            <a:r>
              <a:rPr lang="en-GB"/>
              <a:t>Optional subtitle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6CA043A8-E95A-41AC-A9CC-A338A0E44E24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12750" y="4996621"/>
            <a:ext cx="6842125" cy="4712781"/>
          </a:xfrm>
        </p:spPr>
        <p:txBody>
          <a:bodyPr numCol="2" spcCol="288000">
            <a:noAutofit/>
          </a:bodyPr>
          <a:lstStyle>
            <a:lvl1pPr>
              <a:spcBef>
                <a:spcPts val="225"/>
              </a:spcBef>
              <a:defRPr sz="1100">
                <a:solidFill>
                  <a:schemeClr val="tx1"/>
                </a:solidFill>
              </a:defRPr>
            </a:lvl1pPr>
            <a:lvl2pPr>
              <a:spcBef>
                <a:spcPts val="225"/>
              </a:spcBef>
              <a:defRPr sz="1100">
                <a:solidFill>
                  <a:schemeClr val="tx1"/>
                </a:solidFill>
              </a:defRPr>
            </a:lvl2pPr>
            <a:lvl3pPr>
              <a:spcBef>
                <a:spcPts val="225"/>
              </a:spcBef>
              <a:defRPr sz="1100">
                <a:solidFill>
                  <a:schemeClr val="tx1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GB"/>
              <a:t>Your text here</a:t>
            </a:r>
          </a:p>
          <a:p>
            <a:pPr lvl="1"/>
            <a:r>
              <a:rPr lang="en-GB"/>
              <a:t>Text level 1</a:t>
            </a:r>
          </a:p>
          <a:p>
            <a:pPr lvl="2"/>
            <a:r>
              <a:rPr lang="en-GB"/>
              <a:t>Text level 2</a:t>
            </a:r>
          </a:p>
        </p:txBody>
      </p:sp>
    </p:spTree>
    <p:extLst>
      <p:ext uri="{BB962C8B-B14F-4D97-AF65-F5344CB8AC3E}">
        <p14:creationId xmlns:p14="http://schemas.microsoft.com/office/powerpoint/2010/main" val="414315681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mall banner 3 col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D45AA10-7026-4D51-9D7D-936416AA811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26F4D8-CACC-4BAC-9A73-7493B96FE72C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163A844C-0ABD-4E8B-9D4C-A8EFC53F40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7FF95C13-D23E-460B-B4E1-75D6A3D627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12750" y="1658067"/>
            <a:ext cx="6842126" cy="2679173"/>
          </a:xfrm>
          <a:pattFill prst="wdUpDiag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/>
          <a:lstStyle/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4" name="Text Placeholder 5">
            <a:extLst>
              <a:ext uri="{FF2B5EF4-FFF2-40B4-BE49-F238E27FC236}">
                <a16:creationId xmlns:a16="http://schemas.microsoft.com/office/drawing/2014/main" id="{8DDC4AD0-731D-4A20-9AF5-2356E6D06CC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12750" y="4613923"/>
            <a:ext cx="6842125" cy="246221"/>
          </a:xfrm>
          <a:noFill/>
        </p:spPr>
        <p:txBody>
          <a:bodyPr vert="horz" wrap="square" lIns="0" tIns="0" rIns="0" bIns="0" rtlCol="0">
            <a:spAutoFit/>
          </a:bodyPr>
          <a:lstStyle>
            <a:lvl1pPr>
              <a:lnSpc>
                <a:spcPct val="100000"/>
              </a:lnSpc>
              <a:defRPr lang="en-GB" sz="1600" b="1" dirty="0">
                <a:solidFill>
                  <a:schemeClr val="bg2"/>
                </a:solidFill>
              </a:defRPr>
            </a:lvl1pPr>
          </a:lstStyle>
          <a:p>
            <a:pPr lvl="0"/>
            <a:r>
              <a:rPr lang="en-GB"/>
              <a:t>Optional subtitle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6CA043A8-E95A-41AC-A9CC-A338A0E44E24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12750" y="4996621"/>
            <a:ext cx="6842125" cy="4712781"/>
          </a:xfrm>
        </p:spPr>
        <p:txBody>
          <a:bodyPr numCol="3" spcCol="288000">
            <a:noAutofit/>
          </a:bodyPr>
          <a:lstStyle>
            <a:lvl1pPr>
              <a:spcBef>
                <a:spcPts val="225"/>
              </a:spcBef>
              <a:defRPr sz="1100">
                <a:solidFill>
                  <a:schemeClr val="tx1"/>
                </a:solidFill>
              </a:defRPr>
            </a:lvl1pPr>
            <a:lvl2pPr>
              <a:spcBef>
                <a:spcPts val="225"/>
              </a:spcBef>
              <a:defRPr sz="1100">
                <a:solidFill>
                  <a:schemeClr val="tx1"/>
                </a:solidFill>
              </a:defRPr>
            </a:lvl2pPr>
            <a:lvl3pPr>
              <a:spcBef>
                <a:spcPts val="225"/>
              </a:spcBef>
              <a:defRPr sz="1100">
                <a:solidFill>
                  <a:schemeClr val="tx1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GB"/>
              <a:t>Your text here</a:t>
            </a:r>
          </a:p>
          <a:p>
            <a:pPr lvl="1"/>
            <a:r>
              <a:rPr lang="en-GB"/>
              <a:t>Text level 1</a:t>
            </a:r>
          </a:p>
          <a:p>
            <a:pPr lvl="2"/>
            <a:r>
              <a:rPr lang="en-GB"/>
              <a:t>Text level 2</a:t>
            </a:r>
          </a:p>
        </p:txBody>
      </p:sp>
    </p:spTree>
    <p:extLst>
      <p:ext uri="{BB962C8B-B14F-4D97-AF65-F5344CB8AC3E}">
        <p14:creationId xmlns:p14="http://schemas.microsoft.com/office/powerpoint/2010/main" val="327687259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rge banner Plain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D45AA10-7026-4D51-9D7D-936416AA811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26F4D8-CACC-4BAC-9A73-7493B96FE72C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7FF95C13-D23E-460B-B4E1-75D6A3D627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0" y="0"/>
            <a:ext cx="7667625" cy="4299138"/>
          </a:xfrm>
          <a:pattFill prst="wdUpDiag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/>
          <a:lstStyle/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DB4D717C-E4C3-4FDF-8607-B34CB4CA1B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3898" y="543636"/>
            <a:ext cx="3658187" cy="799411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4" name="Text Placeholder 5">
            <a:extLst>
              <a:ext uri="{FF2B5EF4-FFF2-40B4-BE49-F238E27FC236}">
                <a16:creationId xmlns:a16="http://schemas.microsoft.com/office/drawing/2014/main" id="{8DDC4AD0-731D-4A20-9AF5-2356E6D06CC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12750" y="4613923"/>
            <a:ext cx="6842126" cy="246221"/>
          </a:xfrm>
          <a:noFill/>
        </p:spPr>
        <p:txBody>
          <a:bodyPr vert="horz" wrap="square" lIns="0" tIns="0" rIns="0" bIns="0" rtlCol="0">
            <a:spAutoFit/>
          </a:bodyPr>
          <a:lstStyle>
            <a:lvl1pPr>
              <a:lnSpc>
                <a:spcPct val="100000"/>
              </a:lnSpc>
              <a:defRPr lang="en-GB" sz="1600" b="1" dirty="0">
                <a:solidFill>
                  <a:schemeClr val="bg2"/>
                </a:solidFill>
              </a:defRPr>
            </a:lvl1pPr>
          </a:lstStyle>
          <a:p>
            <a:pPr lvl="0"/>
            <a:r>
              <a:rPr lang="en-GB"/>
              <a:t>Optional subtitle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6CA043A8-E95A-41AC-A9CC-A338A0E44E24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24226" y="4996621"/>
            <a:ext cx="6830650" cy="4712781"/>
          </a:xfrm>
        </p:spPr>
        <p:txBody>
          <a:bodyPr numCol="1" spcCol="288000">
            <a:noAutofit/>
          </a:bodyPr>
          <a:lstStyle>
            <a:lvl1pPr>
              <a:spcBef>
                <a:spcPts val="225"/>
              </a:spcBef>
              <a:defRPr sz="1100">
                <a:solidFill>
                  <a:schemeClr val="tx1"/>
                </a:solidFill>
              </a:defRPr>
            </a:lvl1pPr>
            <a:lvl2pPr>
              <a:spcBef>
                <a:spcPts val="225"/>
              </a:spcBef>
              <a:defRPr sz="1100">
                <a:solidFill>
                  <a:schemeClr val="tx1"/>
                </a:solidFill>
              </a:defRPr>
            </a:lvl2pPr>
            <a:lvl3pPr>
              <a:spcBef>
                <a:spcPts val="225"/>
              </a:spcBef>
              <a:defRPr sz="1100">
                <a:solidFill>
                  <a:schemeClr val="tx1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GB"/>
              <a:t>Your text here</a:t>
            </a:r>
          </a:p>
          <a:p>
            <a:pPr lvl="1"/>
            <a:r>
              <a:rPr lang="en-GB"/>
              <a:t>Text level 1</a:t>
            </a:r>
          </a:p>
          <a:p>
            <a:pPr lvl="2"/>
            <a:r>
              <a:rPr lang="en-GB"/>
              <a:t>Text level 2</a:t>
            </a:r>
          </a:p>
        </p:txBody>
      </p:sp>
    </p:spTree>
    <p:extLst>
      <p:ext uri="{BB962C8B-B14F-4D97-AF65-F5344CB8AC3E}">
        <p14:creationId xmlns:p14="http://schemas.microsoft.com/office/powerpoint/2010/main" val="421009517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rge banner 2 col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D45AA10-7026-4D51-9D7D-936416AA811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26F4D8-CACC-4BAC-9A73-7493B96FE72C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7FF95C13-D23E-460B-B4E1-75D6A3D627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0" y="0"/>
            <a:ext cx="7667625" cy="4299138"/>
          </a:xfrm>
          <a:pattFill prst="wdUpDiag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/>
          <a:lstStyle/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DB4D717C-E4C3-4FDF-8607-B34CB4CA1B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3898" y="543636"/>
            <a:ext cx="3658187" cy="799411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4" name="Text Placeholder 5">
            <a:extLst>
              <a:ext uri="{FF2B5EF4-FFF2-40B4-BE49-F238E27FC236}">
                <a16:creationId xmlns:a16="http://schemas.microsoft.com/office/drawing/2014/main" id="{8DDC4AD0-731D-4A20-9AF5-2356E6D06CC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12750" y="4613923"/>
            <a:ext cx="6842125" cy="246221"/>
          </a:xfrm>
          <a:noFill/>
        </p:spPr>
        <p:txBody>
          <a:bodyPr vert="horz" wrap="square" lIns="0" tIns="0" rIns="0" bIns="0" rtlCol="0">
            <a:spAutoFit/>
          </a:bodyPr>
          <a:lstStyle>
            <a:lvl1pPr>
              <a:lnSpc>
                <a:spcPct val="100000"/>
              </a:lnSpc>
              <a:defRPr lang="en-GB" sz="1600" b="1" dirty="0">
                <a:solidFill>
                  <a:schemeClr val="bg2"/>
                </a:solidFill>
              </a:defRPr>
            </a:lvl1pPr>
          </a:lstStyle>
          <a:p>
            <a:pPr lvl="0"/>
            <a:r>
              <a:rPr lang="en-GB"/>
              <a:t>Optional subtitle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6CA043A8-E95A-41AC-A9CC-A338A0E44E24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26197" y="4996621"/>
            <a:ext cx="6842125" cy="4712781"/>
          </a:xfrm>
        </p:spPr>
        <p:txBody>
          <a:bodyPr numCol="2" spcCol="288000">
            <a:noAutofit/>
          </a:bodyPr>
          <a:lstStyle>
            <a:lvl1pPr>
              <a:spcBef>
                <a:spcPts val="225"/>
              </a:spcBef>
              <a:defRPr sz="1100">
                <a:solidFill>
                  <a:schemeClr val="tx1"/>
                </a:solidFill>
              </a:defRPr>
            </a:lvl1pPr>
            <a:lvl2pPr>
              <a:spcBef>
                <a:spcPts val="225"/>
              </a:spcBef>
              <a:defRPr sz="1100">
                <a:solidFill>
                  <a:schemeClr val="tx1"/>
                </a:solidFill>
              </a:defRPr>
            </a:lvl2pPr>
            <a:lvl3pPr>
              <a:spcBef>
                <a:spcPts val="225"/>
              </a:spcBef>
              <a:defRPr sz="1100">
                <a:solidFill>
                  <a:schemeClr val="tx1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GB"/>
              <a:t>Your text here</a:t>
            </a:r>
          </a:p>
          <a:p>
            <a:pPr lvl="1"/>
            <a:r>
              <a:rPr lang="en-GB"/>
              <a:t>Text level 1</a:t>
            </a:r>
          </a:p>
          <a:p>
            <a:pPr lvl="2"/>
            <a:r>
              <a:rPr lang="en-GB"/>
              <a:t>Text level 2</a:t>
            </a:r>
          </a:p>
        </p:txBody>
      </p:sp>
    </p:spTree>
    <p:extLst>
      <p:ext uri="{BB962C8B-B14F-4D97-AF65-F5344CB8AC3E}">
        <p14:creationId xmlns:p14="http://schemas.microsoft.com/office/powerpoint/2010/main" val="265828740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|arge Banner 3 col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7FF95C13-D23E-460B-B4E1-75D6A3D627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0" y="0"/>
            <a:ext cx="7667625" cy="4299138"/>
          </a:xfrm>
          <a:pattFill prst="wdUpDiag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/>
          <a:lstStyle/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D45AA10-7026-4D51-9D7D-936416AA811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26F4D8-CACC-4BAC-9A73-7493B96FE72C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DB4D717C-E4C3-4FDF-8607-B34CB4CA1B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3898" y="543636"/>
            <a:ext cx="3658187" cy="799411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4" name="Text Placeholder 5">
            <a:extLst>
              <a:ext uri="{FF2B5EF4-FFF2-40B4-BE49-F238E27FC236}">
                <a16:creationId xmlns:a16="http://schemas.microsoft.com/office/drawing/2014/main" id="{8DDC4AD0-731D-4A20-9AF5-2356E6D06CC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12750" y="4613923"/>
            <a:ext cx="6842126" cy="246221"/>
          </a:xfrm>
          <a:noFill/>
        </p:spPr>
        <p:txBody>
          <a:bodyPr vert="horz" wrap="square" lIns="0" tIns="0" rIns="0" bIns="0" rtlCol="0">
            <a:spAutoFit/>
          </a:bodyPr>
          <a:lstStyle>
            <a:lvl1pPr>
              <a:lnSpc>
                <a:spcPct val="100000"/>
              </a:lnSpc>
              <a:defRPr lang="en-GB" sz="1600" b="1" dirty="0">
                <a:solidFill>
                  <a:schemeClr val="bg2"/>
                </a:solidFill>
              </a:defRPr>
            </a:lvl1pPr>
          </a:lstStyle>
          <a:p>
            <a:pPr lvl="0"/>
            <a:r>
              <a:rPr lang="en-GB"/>
              <a:t>Optional subtitle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6CA043A8-E95A-41AC-A9CC-A338A0E44E24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26197" y="4996621"/>
            <a:ext cx="6842126" cy="4712781"/>
          </a:xfrm>
        </p:spPr>
        <p:txBody>
          <a:bodyPr numCol="3" spcCol="288000">
            <a:noAutofit/>
          </a:bodyPr>
          <a:lstStyle>
            <a:lvl1pPr>
              <a:spcBef>
                <a:spcPts val="225"/>
              </a:spcBef>
              <a:defRPr sz="1100">
                <a:solidFill>
                  <a:schemeClr val="tx1"/>
                </a:solidFill>
              </a:defRPr>
            </a:lvl1pPr>
            <a:lvl2pPr>
              <a:spcBef>
                <a:spcPts val="225"/>
              </a:spcBef>
              <a:defRPr sz="1100">
                <a:solidFill>
                  <a:schemeClr val="tx1"/>
                </a:solidFill>
              </a:defRPr>
            </a:lvl2pPr>
            <a:lvl3pPr>
              <a:spcBef>
                <a:spcPts val="225"/>
              </a:spcBef>
              <a:defRPr sz="1100">
                <a:solidFill>
                  <a:schemeClr val="tx1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GB"/>
              <a:t>Your text here</a:t>
            </a:r>
          </a:p>
          <a:p>
            <a:pPr lvl="1"/>
            <a:r>
              <a:rPr lang="en-GB"/>
              <a:t>Text level 1</a:t>
            </a:r>
          </a:p>
          <a:p>
            <a:pPr lvl="2"/>
            <a:r>
              <a:rPr lang="en-GB"/>
              <a:t>Text level 2</a:t>
            </a:r>
          </a:p>
        </p:txBody>
      </p:sp>
    </p:spTree>
    <p:extLst>
      <p:ext uri="{BB962C8B-B14F-4D97-AF65-F5344CB8AC3E}">
        <p14:creationId xmlns:p14="http://schemas.microsoft.com/office/powerpoint/2010/main" val="418740124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Right plain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1">
            <a:extLst>
              <a:ext uri="{FF2B5EF4-FFF2-40B4-BE49-F238E27FC236}">
                <a16:creationId xmlns:a16="http://schemas.microsoft.com/office/drawing/2014/main" id="{EF886CC2-3D6B-4643-8B93-5B961EF41D1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424225" y="10194718"/>
            <a:ext cx="280625" cy="278838"/>
          </a:xfrm>
        </p:spPr>
        <p:txBody>
          <a:bodyPr/>
          <a:lstStyle/>
          <a:p>
            <a:fld id="{BA26F4D8-CACC-4BAC-9A73-7493B96FE72C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F54E4E4-CE53-4639-93F3-7B006D3D6D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0" name="Text Placeholder 5">
            <a:extLst>
              <a:ext uri="{FF2B5EF4-FFF2-40B4-BE49-F238E27FC236}">
                <a16:creationId xmlns:a16="http://schemas.microsoft.com/office/drawing/2014/main" id="{AB493D74-581C-4C8E-95E2-E8CEF26431F3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12749" y="1663420"/>
            <a:ext cx="6842125" cy="246221"/>
          </a:xfrm>
          <a:noFill/>
        </p:spPr>
        <p:txBody>
          <a:bodyPr vert="horz" wrap="square" lIns="0" tIns="0" rIns="0" bIns="0" rtlCol="0">
            <a:spAutoFit/>
          </a:bodyPr>
          <a:lstStyle>
            <a:lvl1pPr>
              <a:lnSpc>
                <a:spcPct val="100000"/>
              </a:lnSpc>
              <a:defRPr lang="en-GB" sz="1600" b="1" dirty="0">
                <a:solidFill>
                  <a:schemeClr val="bg2"/>
                </a:solidFill>
              </a:defRPr>
            </a:lvl1pPr>
          </a:lstStyle>
          <a:p>
            <a:pPr lvl="0"/>
            <a:r>
              <a:rPr lang="en-GB"/>
              <a:t>Optional subtitle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03231E-4063-4D72-A4F3-5BF19050C303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12750" y="2339282"/>
            <a:ext cx="4476750" cy="7370120"/>
          </a:xfrm>
        </p:spPr>
        <p:txBody>
          <a:bodyPr>
            <a:noAutofit/>
          </a:bodyPr>
          <a:lstStyle>
            <a:lvl1pPr>
              <a:spcBef>
                <a:spcPts val="225"/>
              </a:spcBef>
              <a:defRPr sz="1100">
                <a:solidFill>
                  <a:schemeClr val="tx1"/>
                </a:solidFill>
              </a:defRPr>
            </a:lvl1pPr>
            <a:lvl2pPr>
              <a:spcBef>
                <a:spcPts val="225"/>
              </a:spcBef>
              <a:defRPr sz="1100">
                <a:solidFill>
                  <a:schemeClr val="tx1"/>
                </a:solidFill>
              </a:defRPr>
            </a:lvl2pPr>
            <a:lvl3pPr>
              <a:spcBef>
                <a:spcPts val="225"/>
              </a:spcBef>
              <a:defRPr sz="1100">
                <a:solidFill>
                  <a:schemeClr val="tx1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GB"/>
              <a:t>Your text here</a:t>
            </a:r>
          </a:p>
          <a:p>
            <a:pPr lvl="1"/>
            <a:r>
              <a:rPr lang="en-GB"/>
              <a:t>Text level 1</a:t>
            </a:r>
          </a:p>
          <a:p>
            <a:pPr lvl="2"/>
            <a:r>
              <a:rPr lang="en-GB"/>
              <a:t>Text level 2</a:t>
            </a:r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2C876A0F-342B-4DA5-8F94-BF67694657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5156200" y="2338388"/>
            <a:ext cx="2098675" cy="7371118"/>
          </a:xfrm>
          <a:pattFill prst="wdUpDiag">
            <a:fgClr>
              <a:schemeClr val="bg1">
                <a:lumMod val="95000"/>
              </a:schemeClr>
            </a:fgClr>
            <a:bgClr>
              <a:schemeClr val="bg1"/>
            </a:bgClr>
          </a:pattFill>
        </p:spPr>
        <p:txBody>
          <a:bodyPr/>
          <a:lstStyle>
            <a:lvl1pPr>
              <a:defRPr/>
            </a:lvl1pPr>
          </a:lstStyle>
          <a:p>
            <a:r>
              <a:rPr lang="en-GB"/>
              <a:t>Insert image here</a:t>
            </a:r>
          </a:p>
        </p:txBody>
      </p:sp>
    </p:spTree>
    <p:extLst>
      <p:ext uri="{BB962C8B-B14F-4D97-AF65-F5344CB8AC3E}">
        <p14:creationId xmlns:p14="http://schemas.microsoft.com/office/powerpoint/2010/main" val="107600073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8" orient="horz" pos="6803" userDrawn="1">
          <p15:clr>
            <a:srgbClr val="F26B43"/>
          </p15:clr>
        </p15:guide>
      </p15:sldGuideLst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Right 2 col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1">
            <a:extLst>
              <a:ext uri="{FF2B5EF4-FFF2-40B4-BE49-F238E27FC236}">
                <a16:creationId xmlns:a16="http://schemas.microsoft.com/office/drawing/2014/main" id="{F8FB34A9-C5AF-4762-89A7-9AD335087C7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424225" y="10194718"/>
            <a:ext cx="280625" cy="278838"/>
          </a:xfrm>
        </p:spPr>
        <p:txBody>
          <a:bodyPr/>
          <a:lstStyle/>
          <a:p>
            <a:fld id="{BA26F4D8-CACC-4BAC-9A73-7493B96FE72C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D7FF7B3-E310-4BE8-B13B-047FBF4F89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0" name="Text Placeholder 5">
            <a:extLst>
              <a:ext uri="{FF2B5EF4-FFF2-40B4-BE49-F238E27FC236}">
                <a16:creationId xmlns:a16="http://schemas.microsoft.com/office/drawing/2014/main" id="{09171D0E-59D1-4F8F-9FD3-EC27F9D8AC6F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12749" y="1663420"/>
            <a:ext cx="6842125" cy="246221"/>
          </a:xfrm>
          <a:noFill/>
        </p:spPr>
        <p:txBody>
          <a:bodyPr vert="horz" wrap="square" lIns="0" tIns="0" rIns="0" bIns="0" rtlCol="0">
            <a:spAutoFit/>
          </a:bodyPr>
          <a:lstStyle>
            <a:lvl1pPr>
              <a:lnSpc>
                <a:spcPct val="100000"/>
              </a:lnSpc>
              <a:defRPr lang="en-GB" sz="1600" b="1" dirty="0">
                <a:solidFill>
                  <a:schemeClr val="bg2"/>
                </a:solidFill>
              </a:defRPr>
            </a:lvl1pPr>
          </a:lstStyle>
          <a:p>
            <a:pPr lvl="0"/>
            <a:r>
              <a:rPr lang="en-GB"/>
              <a:t>Optional subtitle</a:t>
            </a:r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2C876A0F-342B-4DA5-8F94-BF6769465718}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5156200" y="2337494"/>
            <a:ext cx="2098675" cy="7372012"/>
          </a:xfrm>
          <a:pattFill prst="wdUpDiag">
            <a:fgClr>
              <a:schemeClr val="bg1">
                <a:lumMod val="95000"/>
              </a:schemeClr>
            </a:fgClr>
            <a:bgClr>
              <a:schemeClr val="bg1"/>
            </a:bgClr>
          </a:pattFill>
        </p:spPr>
        <p:txBody>
          <a:bodyPr/>
          <a:lstStyle>
            <a:lvl1pPr>
              <a:defRPr/>
            </a:lvl1pPr>
          </a:lstStyle>
          <a:p>
            <a:r>
              <a:rPr lang="en-GB"/>
              <a:t>Insert image here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03231E-4063-4D72-A4F3-5BF19050C303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26197" y="2338388"/>
            <a:ext cx="4463303" cy="7371014"/>
          </a:xfrm>
        </p:spPr>
        <p:txBody>
          <a:bodyPr numCol="2" spcCol="288000">
            <a:noAutofit/>
          </a:bodyPr>
          <a:lstStyle>
            <a:lvl1pPr>
              <a:spcBef>
                <a:spcPts val="225"/>
              </a:spcBef>
              <a:defRPr sz="1100">
                <a:solidFill>
                  <a:schemeClr val="tx1"/>
                </a:solidFill>
              </a:defRPr>
            </a:lvl1pPr>
            <a:lvl2pPr>
              <a:spcBef>
                <a:spcPts val="225"/>
              </a:spcBef>
              <a:defRPr sz="1100">
                <a:solidFill>
                  <a:schemeClr val="tx1"/>
                </a:solidFill>
              </a:defRPr>
            </a:lvl2pPr>
            <a:lvl3pPr>
              <a:spcBef>
                <a:spcPts val="225"/>
              </a:spcBef>
              <a:defRPr sz="1100">
                <a:solidFill>
                  <a:schemeClr val="tx1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GB"/>
              <a:t>Your text here</a:t>
            </a:r>
          </a:p>
          <a:p>
            <a:pPr lvl="1"/>
            <a:r>
              <a:rPr lang="en-GB"/>
              <a:t>Text level 1</a:t>
            </a:r>
          </a:p>
          <a:p>
            <a:pPr lvl="2"/>
            <a:r>
              <a:rPr lang="en-GB"/>
              <a:t>Text level 2</a:t>
            </a:r>
          </a:p>
        </p:txBody>
      </p:sp>
    </p:spTree>
    <p:extLst>
      <p:ext uri="{BB962C8B-B14F-4D97-AF65-F5344CB8AC3E}">
        <p14:creationId xmlns:p14="http://schemas.microsoft.com/office/powerpoint/2010/main" val="370529224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8" orient="horz" pos="6803" userDrawn="1">
          <p15:clr>
            <a:srgbClr val="F26B43"/>
          </p15:clr>
        </p15:guide>
      </p15:sldGuideLst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left pla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1">
            <a:extLst>
              <a:ext uri="{FF2B5EF4-FFF2-40B4-BE49-F238E27FC236}">
                <a16:creationId xmlns:a16="http://schemas.microsoft.com/office/drawing/2014/main" id="{8F9769B6-CF74-4623-9068-5D4CD7C996C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424225" y="10194718"/>
            <a:ext cx="280625" cy="278838"/>
          </a:xfrm>
        </p:spPr>
        <p:txBody>
          <a:bodyPr/>
          <a:lstStyle/>
          <a:p>
            <a:fld id="{BA26F4D8-CACC-4BAC-9A73-7493B96FE72C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B1219B1-A5BC-494F-9752-1D7FD101E4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0" name="Text Placeholder 5">
            <a:extLst>
              <a:ext uri="{FF2B5EF4-FFF2-40B4-BE49-F238E27FC236}">
                <a16:creationId xmlns:a16="http://schemas.microsoft.com/office/drawing/2014/main" id="{5BA4A3BC-549D-4AA4-899C-16F623475314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12750" y="1673133"/>
            <a:ext cx="6842125" cy="246221"/>
          </a:xfrm>
          <a:noFill/>
        </p:spPr>
        <p:txBody>
          <a:bodyPr vert="horz" wrap="square" lIns="0" tIns="0" rIns="0" bIns="0" rtlCol="0">
            <a:spAutoFit/>
          </a:bodyPr>
          <a:lstStyle>
            <a:lvl1pPr>
              <a:lnSpc>
                <a:spcPct val="100000"/>
              </a:lnSpc>
              <a:defRPr lang="en-GB" sz="1600" b="1" dirty="0">
                <a:solidFill>
                  <a:schemeClr val="bg2"/>
                </a:solidFill>
              </a:defRPr>
            </a:lvl1pPr>
          </a:lstStyle>
          <a:p>
            <a:pPr lvl="0"/>
            <a:r>
              <a:rPr lang="en-GB"/>
              <a:t>Optional subtitle</a:t>
            </a:r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2C876A0F-342B-4DA5-8F94-BF67694657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426197" y="2337326"/>
            <a:ext cx="2101103" cy="7371928"/>
          </a:xfrm>
          <a:pattFill prst="wdUpDiag">
            <a:fgClr>
              <a:schemeClr val="bg1">
                <a:lumMod val="95000"/>
              </a:schemeClr>
            </a:fgClr>
            <a:bgClr>
              <a:schemeClr val="bg1"/>
            </a:bgClr>
          </a:pattFill>
        </p:spPr>
        <p:txBody>
          <a:bodyPr/>
          <a:lstStyle>
            <a:lvl1pPr>
              <a:defRPr/>
            </a:lvl1pPr>
          </a:lstStyle>
          <a:p>
            <a:r>
              <a:rPr lang="en-GB"/>
              <a:t>Insert image here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03231E-4063-4D72-A4F3-5BF19050C303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2781300" y="2338218"/>
            <a:ext cx="4473575" cy="7370931"/>
          </a:xfrm>
        </p:spPr>
        <p:txBody>
          <a:bodyPr>
            <a:noAutofit/>
          </a:bodyPr>
          <a:lstStyle>
            <a:lvl1pPr>
              <a:spcBef>
                <a:spcPts val="225"/>
              </a:spcBef>
              <a:defRPr sz="1100">
                <a:solidFill>
                  <a:schemeClr val="tx1"/>
                </a:solidFill>
              </a:defRPr>
            </a:lvl1pPr>
            <a:lvl2pPr>
              <a:spcBef>
                <a:spcPts val="225"/>
              </a:spcBef>
              <a:defRPr sz="1100">
                <a:solidFill>
                  <a:schemeClr val="tx1"/>
                </a:solidFill>
              </a:defRPr>
            </a:lvl2pPr>
            <a:lvl3pPr>
              <a:spcBef>
                <a:spcPts val="225"/>
              </a:spcBef>
              <a:defRPr sz="1100">
                <a:solidFill>
                  <a:schemeClr val="tx1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GB"/>
              <a:t>Your text here</a:t>
            </a:r>
          </a:p>
          <a:p>
            <a:pPr lvl="1"/>
            <a:r>
              <a:rPr lang="en-GB"/>
              <a:t>Text level 1</a:t>
            </a:r>
          </a:p>
          <a:p>
            <a:pPr lvl="2"/>
            <a:r>
              <a:rPr lang="en-GB"/>
              <a:t>Text level 2</a:t>
            </a:r>
          </a:p>
        </p:txBody>
      </p:sp>
    </p:spTree>
    <p:extLst>
      <p:ext uri="{BB962C8B-B14F-4D97-AF65-F5344CB8AC3E}">
        <p14:creationId xmlns:p14="http://schemas.microsoft.com/office/powerpoint/2010/main" val="269072136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8" orient="horz" pos="6803" userDrawn="1">
          <p15:clr>
            <a:srgbClr val="F26B43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ver_2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id="{748E7FE6-A32C-43D5-A665-8CFBED338D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62763" y="10133489"/>
            <a:ext cx="404766" cy="367824"/>
          </a:xfrm>
          <a:prstGeom prst="rect">
            <a:avLst/>
          </a:prstGeom>
        </p:spPr>
      </p:pic>
      <p:grpSp>
        <p:nvGrpSpPr>
          <p:cNvPr id="12" name="Stripes">
            <a:extLst>
              <a:ext uri="{FF2B5EF4-FFF2-40B4-BE49-F238E27FC236}">
                <a16:creationId xmlns:a16="http://schemas.microsoft.com/office/drawing/2014/main" id="{BDC499AA-0146-4DE2-A207-A8C61224B7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flipH="1" flipV="1">
            <a:off x="90048" y="7461147"/>
            <a:ext cx="9233262" cy="1789576"/>
            <a:chOff x="-1491701" y="1395592"/>
            <a:chExt cx="8414045" cy="1672428"/>
          </a:xfrm>
        </p:grpSpPr>
        <p:sp>
          <p:nvSpPr>
            <p:cNvPr id="15" name="Forme libre : forme 22">
              <a:extLst>
                <a:ext uri="{FF2B5EF4-FFF2-40B4-BE49-F238E27FC236}">
                  <a16:creationId xmlns:a16="http://schemas.microsoft.com/office/drawing/2014/main" id="{F0FD0B47-BA25-41EA-A433-0029E9935C67}"/>
                </a:ext>
              </a:extLst>
            </p:cNvPr>
            <p:cNvSpPr/>
            <p:nvPr/>
          </p:nvSpPr>
          <p:spPr bwMode="ltGray">
            <a:xfrm rot="18932423">
              <a:off x="-1491701" y="2237306"/>
              <a:ext cx="8414045" cy="830714"/>
            </a:xfrm>
            <a:custGeom>
              <a:avLst/>
              <a:gdLst>
                <a:gd name="connsiteX0" fmla="*/ 4832249 w 5372804"/>
                <a:gd name="connsiteY0" fmla="*/ 0 h 530454"/>
                <a:gd name="connsiteX1" fmla="*/ 5372804 w 5372804"/>
                <a:gd name="connsiteY1" fmla="*/ 530454 h 530454"/>
                <a:gd name="connsiteX2" fmla="*/ 0 w 5372804"/>
                <a:gd name="connsiteY2" fmla="*/ 530454 h 530454"/>
                <a:gd name="connsiteX3" fmla="*/ 520541 w 5372804"/>
                <a:gd name="connsiteY3" fmla="*/ 0 h 5304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372804" h="530454">
                  <a:moveTo>
                    <a:pt x="4832249" y="0"/>
                  </a:moveTo>
                  <a:lnTo>
                    <a:pt x="5372804" y="530454"/>
                  </a:lnTo>
                  <a:lnTo>
                    <a:pt x="0" y="530454"/>
                  </a:lnTo>
                  <a:lnTo>
                    <a:pt x="520541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GB" sz="1984"/>
            </a:p>
          </p:txBody>
        </p:sp>
        <p:sp>
          <p:nvSpPr>
            <p:cNvPr id="16" name="Forme libre : forme 20">
              <a:extLst>
                <a:ext uri="{FF2B5EF4-FFF2-40B4-BE49-F238E27FC236}">
                  <a16:creationId xmlns:a16="http://schemas.microsoft.com/office/drawing/2014/main" id="{8D385A45-D453-4912-86AB-0466B98A729C}"/>
                </a:ext>
              </a:extLst>
            </p:cNvPr>
            <p:cNvSpPr/>
            <p:nvPr/>
          </p:nvSpPr>
          <p:spPr bwMode="ltGray">
            <a:xfrm rot="18932423">
              <a:off x="-1147693" y="1395592"/>
              <a:ext cx="6010544" cy="830714"/>
            </a:xfrm>
            <a:custGeom>
              <a:avLst/>
              <a:gdLst>
                <a:gd name="connsiteX0" fmla="*/ 3297489 w 3838044"/>
                <a:gd name="connsiteY0" fmla="*/ 0 h 530454"/>
                <a:gd name="connsiteX1" fmla="*/ 3838044 w 3838044"/>
                <a:gd name="connsiteY1" fmla="*/ 530454 h 530454"/>
                <a:gd name="connsiteX2" fmla="*/ 0 w 3838044"/>
                <a:gd name="connsiteY2" fmla="*/ 530454 h 530454"/>
                <a:gd name="connsiteX3" fmla="*/ 520541 w 3838044"/>
                <a:gd name="connsiteY3" fmla="*/ 0 h 5304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838044" h="530454">
                  <a:moveTo>
                    <a:pt x="3297489" y="0"/>
                  </a:moveTo>
                  <a:lnTo>
                    <a:pt x="3838044" y="530454"/>
                  </a:lnTo>
                  <a:lnTo>
                    <a:pt x="0" y="530454"/>
                  </a:lnTo>
                  <a:lnTo>
                    <a:pt x="520541" y="0"/>
                  </a:lnTo>
                  <a:close/>
                </a:path>
              </a:pathLst>
            </a:custGeom>
            <a:solidFill>
              <a:srgbClr val="009F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GB" sz="1984"/>
            </a:p>
          </p:txBody>
        </p:sp>
      </p:grpSp>
      <p:sp>
        <p:nvSpPr>
          <p:cNvPr id="6" name="Title 5">
            <a:extLst>
              <a:ext uri="{FF2B5EF4-FFF2-40B4-BE49-F238E27FC236}">
                <a16:creationId xmlns:a16="http://schemas.microsoft.com/office/drawing/2014/main" id="{820744D4-4F37-4496-8C6E-073984E812B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2419" y="708650"/>
            <a:ext cx="6153967" cy="2243691"/>
          </a:xfrm>
        </p:spPr>
        <p:txBody>
          <a:bodyPr vert="horz" wrap="square" lIns="0" tIns="0" rIns="0" bIns="0" rtlCol="0" anchor="t">
            <a:spAutoFit/>
          </a:bodyPr>
          <a:lstStyle>
            <a:lvl1pPr>
              <a:defRPr lang="en-GB" sz="5400" b="0">
                <a:solidFill>
                  <a:schemeClr val="bg1"/>
                </a:solidFill>
                <a:latin typeface="Arial Black" panose="020B0A04020102020204" pitchFamily="34" charset="0"/>
              </a:defRPr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15AA700F-0235-4A18-A2E8-80EF964CEC56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32420" y="5258360"/>
            <a:ext cx="5823600" cy="307777"/>
          </a:xfrm>
        </p:spPr>
        <p:txBody>
          <a:bodyPr wrap="square" lIns="0" tIns="0" rIns="180000" bIns="0">
            <a:spAutoFit/>
          </a:bodyPr>
          <a:lstStyle>
            <a:lvl1pPr marL="0" indent="0" algn="l">
              <a:lnSpc>
                <a:spcPct val="100000"/>
              </a:lnSpc>
              <a:buNone/>
              <a:defRPr sz="2000" b="0">
                <a:solidFill>
                  <a:schemeClr val="bg1"/>
                </a:solidFill>
                <a:latin typeface="+mn-lt"/>
              </a:defRPr>
            </a:lvl1pPr>
            <a:lvl2pPr marL="257182" indent="0" algn="ctr">
              <a:buNone/>
              <a:defRPr sz="1125"/>
            </a:lvl2pPr>
            <a:lvl3pPr marL="514365" indent="0" algn="ctr">
              <a:buNone/>
              <a:defRPr sz="1013"/>
            </a:lvl3pPr>
            <a:lvl4pPr marL="771547" indent="0" algn="ctr">
              <a:buNone/>
              <a:defRPr sz="900"/>
            </a:lvl4pPr>
            <a:lvl5pPr marL="1028729" indent="0" algn="ctr">
              <a:buNone/>
              <a:defRPr sz="900"/>
            </a:lvl5pPr>
            <a:lvl6pPr marL="1285912" indent="0" algn="ctr">
              <a:buNone/>
              <a:defRPr sz="900"/>
            </a:lvl6pPr>
            <a:lvl7pPr marL="1543094" indent="0" algn="ctr">
              <a:buNone/>
              <a:defRPr sz="900"/>
            </a:lvl7pPr>
            <a:lvl8pPr marL="1800276" indent="0" algn="ctr">
              <a:buNone/>
              <a:defRPr sz="900"/>
            </a:lvl8pPr>
            <a:lvl9pPr marL="2057459" indent="0" algn="ctr">
              <a:buNone/>
              <a:defRPr sz="900"/>
            </a:lvl9pPr>
          </a:lstStyle>
          <a:p>
            <a:r>
              <a:rPr lang="en-GB"/>
              <a:t>Optional subtitle</a:t>
            </a:r>
          </a:p>
        </p:txBody>
      </p:sp>
    </p:spTree>
    <p:extLst>
      <p:ext uri="{BB962C8B-B14F-4D97-AF65-F5344CB8AC3E}">
        <p14:creationId xmlns:p14="http://schemas.microsoft.com/office/powerpoint/2010/main" val="138602236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left 2 col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1">
            <a:extLst>
              <a:ext uri="{FF2B5EF4-FFF2-40B4-BE49-F238E27FC236}">
                <a16:creationId xmlns:a16="http://schemas.microsoft.com/office/drawing/2014/main" id="{E00E82A6-0194-4A73-86E6-6C82F7934E7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424225" y="10194718"/>
            <a:ext cx="280625" cy="278838"/>
          </a:xfrm>
        </p:spPr>
        <p:txBody>
          <a:bodyPr/>
          <a:lstStyle/>
          <a:p>
            <a:fld id="{BA26F4D8-CACC-4BAC-9A73-7493B96FE72C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02B7DE3E-265C-4474-960B-CDFF2AEF75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0" name="Text Placeholder 5">
            <a:extLst>
              <a:ext uri="{FF2B5EF4-FFF2-40B4-BE49-F238E27FC236}">
                <a16:creationId xmlns:a16="http://schemas.microsoft.com/office/drawing/2014/main" id="{5BA4A3BC-549D-4AA4-899C-16F623475314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12750" y="1673133"/>
            <a:ext cx="6842126" cy="246221"/>
          </a:xfrm>
          <a:noFill/>
        </p:spPr>
        <p:txBody>
          <a:bodyPr vert="horz" wrap="square" lIns="0" tIns="0" rIns="0" bIns="0" rtlCol="0">
            <a:spAutoFit/>
          </a:bodyPr>
          <a:lstStyle>
            <a:lvl1pPr>
              <a:lnSpc>
                <a:spcPct val="100000"/>
              </a:lnSpc>
              <a:defRPr lang="en-GB" sz="1600" b="1" dirty="0">
                <a:solidFill>
                  <a:schemeClr val="bg2"/>
                </a:solidFill>
              </a:defRPr>
            </a:lvl1pPr>
          </a:lstStyle>
          <a:p>
            <a:pPr lvl="0"/>
            <a:r>
              <a:rPr lang="en-GB"/>
              <a:t>Optional subtitle</a:t>
            </a:r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2C876A0F-342B-4DA5-8F94-BF67694657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424225" y="2337221"/>
            <a:ext cx="2101104" cy="7371928"/>
          </a:xfrm>
          <a:pattFill prst="wdUpDiag">
            <a:fgClr>
              <a:schemeClr val="bg1">
                <a:lumMod val="95000"/>
              </a:schemeClr>
            </a:fgClr>
            <a:bgClr>
              <a:schemeClr val="bg1"/>
            </a:bgClr>
          </a:pattFill>
        </p:spPr>
        <p:txBody>
          <a:bodyPr/>
          <a:lstStyle>
            <a:lvl1pPr>
              <a:defRPr/>
            </a:lvl1pPr>
          </a:lstStyle>
          <a:p>
            <a:r>
              <a:rPr lang="en-GB"/>
              <a:t>Insert image here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03231E-4063-4D72-A4F3-5BF19050C303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2781300" y="2338218"/>
            <a:ext cx="4473575" cy="7370931"/>
          </a:xfrm>
        </p:spPr>
        <p:txBody>
          <a:bodyPr numCol="2" spcCol="288000">
            <a:noAutofit/>
          </a:bodyPr>
          <a:lstStyle>
            <a:lvl1pPr>
              <a:spcBef>
                <a:spcPts val="225"/>
              </a:spcBef>
              <a:defRPr sz="1100">
                <a:solidFill>
                  <a:schemeClr val="tx1"/>
                </a:solidFill>
              </a:defRPr>
            </a:lvl1pPr>
            <a:lvl2pPr>
              <a:spcBef>
                <a:spcPts val="225"/>
              </a:spcBef>
              <a:defRPr sz="1100">
                <a:solidFill>
                  <a:schemeClr val="tx1"/>
                </a:solidFill>
              </a:defRPr>
            </a:lvl2pPr>
            <a:lvl3pPr>
              <a:spcBef>
                <a:spcPts val="225"/>
              </a:spcBef>
              <a:defRPr sz="1100">
                <a:solidFill>
                  <a:schemeClr val="tx1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GB"/>
              <a:t>Your text here</a:t>
            </a:r>
          </a:p>
          <a:p>
            <a:pPr lvl="1"/>
            <a:r>
              <a:rPr lang="en-GB"/>
              <a:t>Text level 1</a:t>
            </a:r>
          </a:p>
          <a:p>
            <a:pPr lvl="2"/>
            <a:r>
              <a:rPr lang="en-GB"/>
              <a:t>Text level 2</a:t>
            </a:r>
          </a:p>
        </p:txBody>
      </p:sp>
    </p:spTree>
    <p:extLst>
      <p:ext uri="{BB962C8B-B14F-4D97-AF65-F5344CB8AC3E}">
        <p14:creationId xmlns:p14="http://schemas.microsoft.com/office/powerpoint/2010/main" val="202692010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8" orient="horz" pos="6803" userDrawn="1">
          <p15:clr>
            <a:srgbClr val="F26B43"/>
          </p15:clr>
        </p15:guide>
      </p15:sldGuideLst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nner Right plain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82A62A2-B84E-48F5-9DCE-A78007AD6464}"/>
              </a:ext>
            </a:extLst>
          </p:cNvPr>
          <p:cNvSpPr>
            <a:spLocks noGrp="1"/>
          </p:cNvSpPr>
          <p:nvPr>
            <p:ph type="sldNum" sz="quarter" idx="22"/>
          </p:nvPr>
        </p:nvSpPr>
        <p:spPr/>
        <p:txBody>
          <a:bodyPr/>
          <a:lstStyle/>
          <a:p>
            <a:fld id="{BA26F4D8-CACC-4BAC-9A73-7493B96FE72C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FD4719D7-E09E-4CDA-948D-14E01AF72F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2751" y="516742"/>
            <a:ext cx="4476750" cy="79941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1" name="Text Placeholder 5">
            <a:extLst>
              <a:ext uri="{FF2B5EF4-FFF2-40B4-BE49-F238E27FC236}">
                <a16:creationId xmlns:a16="http://schemas.microsoft.com/office/drawing/2014/main" id="{2DD9ACA7-2C9E-401C-B8CA-52E76D28E713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12751" y="1665288"/>
            <a:ext cx="4476750" cy="246221"/>
          </a:xfrm>
          <a:noFill/>
        </p:spPr>
        <p:txBody>
          <a:bodyPr vert="horz" wrap="square" lIns="0" tIns="0" rIns="0" bIns="0" rtlCol="0">
            <a:spAutoFit/>
          </a:bodyPr>
          <a:lstStyle>
            <a:lvl1pPr>
              <a:lnSpc>
                <a:spcPct val="100000"/>
              </a:lnSpc>
              <a:defRPr lang="en-GB" sz="1600" b="1" dirty="0">
                <a:solidFill>
                  <a:schemeClr val="bg2"/>
                </a:solidFill>
              </a:defRPr>
            </a:lvl1pPr>
          </a:lstStyle>
          <a:p>
            <a:pPr lvl="0"/>
            <a:r>
              <a:rPr lang="en-GB"/>
              <a:t>Optional subtitle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03231E-4063-4D72-A4F3-5BF19050C303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12750" y="2347743"/>
            <a:ext cx="4476751" cy="7371184"/>
          </a:xfrm>
        </p:spPr>
        <p:txBody>
          <a:bodyPr>
            <a:noAutofit/>
          </a:bodyPr>
          <a:lstStyle>
            <a:lvl1pPr>
              <a:spcBef>
                <a:spcPts val="225"/>
              </a:spcBef>
              <a:defRPr sz="1100">
                <a:solidFill>
                  <a:schemeClr val="tx1"/>
                </a:solidFill>
              </a:defRPr>
            </a:lvl1pPr>
            <a:lvl2pPr>
              <a:spcBef>
                <a:spcPts val="225"/>
              </a:spcBef>
              <a:defRPr sz="1100">
                <a:solidFill>
                  <a:schemeClr val="tx1"/>
                </a:solidFill>
              </a:defRPr>
            </a:lvl2pPr>
            <a:lvl3pPr>
              <a:spcBef>
                <a:spcPts val="225"/>
              </a:spcBef>
              <a:defRPr sz="1100">
                <a:solidFill>
                  <a:schemeClr val="tx1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GB"/>
              <a:t>Your text here</a:t>
            </a:r>
          </a:p>
          <a:p>
            <a:pPr lvl="1"/>
            <a:r>
              <a:rPr lang="en-GB"/>
              <a:t>Text level 1</a:t>
            </a:r>
          </a:p>
          <a:p>
            <a:pPr lvl="2"/>
            <a:r>
              <a:rPr lang="en-GB"/>
              <a:t>Text level 2</a:t>
            </a:r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2C876A0F-342B-4DA5-8F94-BF67694657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5165510" y="1"/>
            <a:ext cx="2502118" cy="10799763"/>
          </a:xfrm>
          <a:pattFill prst="wdUpDiag">
            <a:fgClr>
              <a:schemeClr val="bg1">
                <a:lumMod val="95000"/>
              </a:schemeClr>
            </a:fgClr>
            <a:bgClr>
              <a:schemeClr val="bg1"/>
            </a:bgClr>
          </a:pattFill>
        </p:spPr>
        <p:txBody>
          <a:bodyPr/>
          <a:lstStyle>
            <a:lvl1pPr>
              <a:defRPr/>
            </a:lvl1pPr>
          </a:lstStyle>
          <a:p>
            <a:r>
              <a:rPr lang="en-GB"/>
              <a:t>Insert image here</a:t>
            </a:r>
          </a:p>
        </p:txBody>
      </p:sp>
    </p:spTree>
    <p:extLst>
      <p:ext uri="{BB962C8B-B14F-4D97-AF65-F5344CB8AC3E}">
        <p14:creationId xmlns:p14="http://schemas.microsoft.com/office/powerpoint/2010/main" val="119983242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8" orient="horz" pos="6803" userDrawn="1">
          <p15:clr>
            <a:srgbClr val="F26B43"/>
          </p15:clr>
        </p15:guide>
      </p15:sldGuideLst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nner right 2 col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82A62A2-B84E-48F5-9DCE-A78007AD6464}"/>
              </a:ext>
            </a:extLst>
          </p:cNvPr>
          <p:cNvSpPr>
            <a:spLocks noGrp="1"/>
          </p:cNvSpPr>
          <p:nvPr>
            <p:ph type="sldNum" sz="quarter" idx="22"/>
          </p:nvPr>
        </p:nvSpPr>
        <p:spPr/>
        <p:txBody>
          <a:bodyPr/>
          <a:lstStyle/>
          <a:p>
            <a:fld id="{BA26F4D8-CACC-4BAC-9A73-7493B96FE72C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49EF6CF5-3705-4F47-81A2-80C36979D1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2751" y="516742"/>
            <a:ext cx="4476750" cy="79941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03231E-4063-4D72-A4F3-5BF19050C303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12750" y="2338218"/>
            <a:ext cx="4476750" cy="7371184"/>
          </a:xfrm>
        </p:spPr>
        <p:txBody>
          <a:bodyPr numCol="2" spcCol="288000">
            <a:noAutofit/>
          </a:bodyPr>
          <a:lstStyle>
            <a:lvl1pPr>
              <a:spcBef>
                <a:spcPts val="225"/>
              </a:spcBef>
              <a:defRPr sz="1100">
                <a:solidFill>
                  <a:schemeClr val="tx1"/>
                </a:solidFill>
              </a:defRPr>
            </a:lvl1pPr>
            <a:lvl2pPr>
              <a:spcBef>
                <a:spcPts val="225"/>
              </a:spcBef>
              <a:defRPr sz="1100">
                <a:solidFill>
                  <a:schemeClr val="tx1"/>
                </a:solidFill>
              </a:defRPr>
            </a:lvl2pPr>
            <a:lvl3pPr>
              <a:spcBef>
                <a:spcPts val="225"/>
              </a:spcBef>
              <a:defRPr sz="1100">
                <a:solidFill>
                  <a:schemeClr val="tx1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GB"/>
              <a:t>Your text here</a:t>
            </a:r>
          </a:p>
          <a:p>
            <a:pPr lvl="1"/>
            <a:r>
              <a:rPr lang="en-GB"/>
              <a:t>Text level 1</a:t>
            </a:r>
          </a:p>
          <a:p>
            <a:pPr lvl="2"/>
            <a:r>
              <a:rPr lang="en-GB"/>
              <a:t>Text level 2</a:t>
            </a:r>
          </a:p>
        </p:txBody>
      </p:sp>
      <p:sp>
        <p:nvSpPr>
          <p:cNvPr id="11" name="Text Placeholder 5">
            <a:extLst>
              <a:ext uri="{FF2B5EF4-FFF2-40B4-BE49-F238E27FC236}">
                <a16:creationId xmlns:a16="http://schemas.microsoft.com/office/drawing/2014/main" id="{2DD9ACA7-2C9E-401C-B8CA-52E76D28E713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12750" y="1669770"/>
            <a:ext cx="4476750" cy="246221"/>
          </a:xfrm>
          <a:noFill/>
        </p:spPr>
        <p:txBody>
          <a:bodyPr vert="horz" wrap="square" lIns="0" tIns="0" rIns="0" bIns="0" rtlCol="0">
            <a:spAutoFit/>
          </a:bodyPr>
          <a:lstStyle>
            <a:lvl1pPr>
              <a:lnSpc>
                <a:spcPct val="100000"/>
              </a:lnSpc>
              <a:defRPr lang="en-GB" sz="1600" b="1" dirty="0">
                <a:solidFill>
                  <a:schemeClr val="bg2"/>
                </a:solidFill>
              </a:defRPr>
            </a:lvl1pPr>
          </a:lstStyle>
          <a:p>
            <a:pPr lvl="0"/>
            <a:r>
              <a:rPr lang="en-GB"/>
              <a:t>Optional subtitle</a:t>
            </a:r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2C876A0F-342B-4DA5-8F94-BF67694657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5165510" y="1"/>
            <a:ext cx="2502118" cy="10799763"/>
          </a:xfrm>
          <a:pattFill prst="wdUpDiag">
            <a:fgClr>
              <a:schemeClr val="bg1">
                <a:lumMod val="95000"/>
              </a:schemeClr>
            </a:fgClr>
            <a:bgClr>
              <a:schemeClr val="bg1"/>
            </a:bgClr>
          </a:pattFill>
        </p:spPr>
        <p:txBody>
          <a:bodyPr/>
          <a:lstStyle>
            <a:lvl1pPr>
              <a:defRPr/>
            </a:lvl1pPr>
          </a:lstStyle>
          <a:p>
            <a:r>
              <a:rPr lang="en-GB"/>
              <a:t>Insert image here</a:t>
            </a:r>
          </a:p>
        </p:txBody>
      </p:sp>
    </p:spTree>
    <p:extLst>
      <p:ext uri="{BB962C8B-B14F-4D97-AF65-F5344CB8AC3E}">
        <p14:creationId xmlns:p14="http://schemas.microsoft.com/office/powerpoint/2010/main" val="141921552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8" orient="horz" pos="6803" userDrawn="1">
          <p15:clr>
            <a:srgbClr val="F26B43"/>
          </p15:clr>
        </p15:guide>
      </p15:sldGuideLst>
    </p:ext>
  </p:extLs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anner left plain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2C876A0F-342B-4DA5-8F94-BF67694657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1" y="0"/>
            <a:ext cx="2527299" cy="10799763"/>
          </a:xfrm>
          <a:pattFill prst="wdUpDiag">
            <a:fgClr>
              <a:schemeClr val="bg1">
                <a:lumMod val="95000"/>
              </a:schemeClr>
            </a:fgClr>
            <a:bgClr>
              <a:schemeClr val="bg1"/>
            </a:bgClr>
          </a:pattFill>
        </p:spPr>
        <p:txBody>
          <a:bodyPr/>
          <a:lstStyle>
            <a:lvl1pPr>
              <a:defRPr/>
            </a:lvl1pPr>
          </a:lstStyle>
          <a:p>
            <a:r>
              <a:rPr lang="en-GB"/>
              <a:t>Insert image here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024687A-D1F4-4317-9F85-82069942406C}"/>
              </a:ext>
            </a:extLst>
          </p:cNvPr>
          <p:cNvSpPr>
            <a:spLocks noGrp="1"/>
          </p:cNvSpPr>
          <p:nvPr>
            <p:ph type="sldNum" sz="quarter" idx="22"/>
          </p:nvPr>
        </p:nvSpPr>
        <p:spPr/>
        <p:txBody>
          <a:bodyPr/>
          <a:lstStyle/>
          <a:p>
            <a:fld id="{BA26F4D8-CACC-4BAC-9A73-7493B96FE72C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089095C7-E4E3-48BB-B00A-35F44AD4D3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81299" y="516742"/>
            <a:ext cx="4473576" cy="79941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0" name="Text Placeholder 5">
            <a:extLst>
              <a:ext uri="{FF2B5EF4-FFF2-40B4-BE49-F238E27FC236}">
                <a16:creationId xmlns:a16="http://schemas.microsoft.com/office/drawing/2014/main" id="{4ADF07FC-22C6-4059-BAEF-A5A74BCEE13E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2781300" y="1665235"/>
            <a:ext cx="4473576" cy="246221"/>
          </a:xfrm>
          <a:noFill/>
        </p:spPr>
        <p:txBody>
          <a:bodyPr vert="horz" wrap="square" lIns="0" tIns="0" rIns="0" bIns="0" rtlCol="0">
            <a:spAutoFit/>
          </a:bodyPr>
          <a:lstStyle>
            <a:lvl1pPr>
              <a:lnSpc>
                <a:spcPct val="100000"/>
              </a:lnSpc>
              <a:defRPr lang="en-GB" sz="1600" b="1" dirty="0">
                <a:solidFill>
                  <a:schemeClr val="bg2"/>
                </a:solidFill>
              </a:defRPr>
            </a:lvl1pPr>
          </a:lstStyle>
          <a:p>
            <a:pPr lvl="0"/>
            <a:r>
              <a:rPr lang="en-GB"/>
              <a:t>Optional subtitle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03231E-4063-4D72-A4F3-5BF19050C303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2781300" y="2338218"/>
            <a:ext cx="4473576" cy="7371184"/>
          </a:xfrm>
        </p:spPr>
        <p:txBody>
          <a:bodyPr>
            <a:noAutofit/>
          </a:bodyPr>
          <a:lstStyle>
            <a:lvl1pPr>
              <a:spcBef>
                <a:spcPts val="225"/>
              </a:spcBef>
              <a:defRPr sz="1100">
                <a:solidFill>
                  <a:schemeClr val="tx1"/>
                </a:solidFill>
              </a:defRPr>
            </a:lvl1pPr>
            <a:lvl2pPr>
              <a:spcBef>
                <a:spcPts val="225"/>
              </a:spcBef>
              <a:defRPr sz="1100">
                <a:solidFill>
                  <a:schemeClr val="tx1"/>
                </a:solidFill>
              </a:defRPr>
            </a:lvl2pPr>
            <a:lvl3pPr>
              <a:spcBef>
                <a:spcPts val="225"/>
              </a:spcBef>
              <a:defRPr sz="1100">
                <a:solidFill>
                  <a:schemeClr val="tx1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GB"/>
              <a:t>Your text here</a:t>
            </a:r>
          </a:p>
          <a:p>
            <a:pPr lvl="1"/>
            <a:r>
              <a:rPr lang="en-GB"/>
              <a:t>Text level 1</a:t>
            </a:r>
          </a:p>
          <a:p>
            <a:pPr lvl="2"/>
            <a:r>
              <a:rPr lang="en-GB"/>
              <a:t>Text level 2</a:t>
            </a:r>
          </a:p>
        </p:txBody>
      </p:sp>
      <p:pic>
        <p:nvPicPr>
          <p:cNvPr id="11" name="Graphic 10">
            <a:extLst>
              <a:ext uri="{FF2B5EF4-FFF2-40B4-BE49-F238E27FC236}">
                <a16:creationId xmlns:a16="http://schemas.microsoft.com/office/drawing/2014/main" id="{669A1A27-433B-428F-BACA-BD8DC8CB0C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855840" y="10149476"/>
            <a:ext cx="396825" cy="36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68355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8" orient="horz" pos="6803" userDrawn="1">
          <p15:clr>
            <a:srgbClr val="F26B43"/>
          </p15:clr>
        </p15:guide>
      </p15:sldGuideLst>
    </p:ext>
  </p:extLs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anner left 2 col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Graphic 10">
            <a:extLst>
              <a:ext uri="{FF2B5EF4-FFF2-40B4-BE49-F238E27FC236}">
                <a16:creationId xmlns:a16="http://schemas.microsoft.com/office/drawing/2014/main" id="{3E64E556-E095-479E-8A7D-ACAB07FE4F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855840" y="10149476"/>
            <a:ext cx="396825" cy="360000"/>
          </a:xfrm>
          <a:prstGeom prst="rect">
            <a:avLst/>
          </a:prstGeom>
        </p:spPr>
      </p:pic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2C876A0F-342B-4DA5-8F94-BF67694657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1" y="0"/>
            <a:ext cx="2527299" cy="10799763"/>
          </a:xfrm>
          <a:pattFill prst="wdUpDiag">
            <a:fgClr>
              <a:schemeClr val="bg1">
                <a:lumMod val="95000"/>
              </a:schemeClr>
            </a:fgClr>
            <a:bgClr>
              <a:schemeClr val="bg1"/>
            </a:bgClr>
          </a:pattFill>
        </p:spPr>
        <p:txBody>
          <a:bodyPr/>
          <a:lstStyle>
            <a:lvl1pPr>
              <a:defRPr/>
            </a:lvl1pPr>
          </a:lstStyle>
          <a:p>
            <a:r>
              <a:rPr lang="en-GB"/>
              <a:t>Insert image here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024687A-D1F4-4317-9F85-82069942406C}"/>
              </a:ext>
            </a:extLst>
          </p:cNvPr>
          <p:cNvSpPr>
            <a:spLocks noGrp="1"/>
          </p:cNvSpPr>
          <p:nvPr>
            <p:ph type="sldNum" sz="quarter" idx="22"/>
          </p:nvPr>
        </p:nvSpPr>
        <p:spPr/>
        <p:txBody>
          <a:bodyPr/>
          <a:lstStyle/>
          <a:p>
            <a:fld id="{BA26F4D8-CACC-4BAC-9A73-7493B96FE72C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44014AED-23F0-447F-BD6D-77D34055CD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81299" y="516742"/>
            <a:ext cx="4473576" cy="79941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0" name="Text Placeholder 5">
            <a:extLst>
              <a:ext uri="{FF2B5EF4-FFF2-40B4-BE49-F238E27FC236}">
                <a16:creationId xmlns:a16="http://schemas.microsoft.com/office/drawing/2014/main" id="{4ADF07FC-22C6-4059-BAEF-A5A74BCEE13E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2781300" y="1665233"/>
            <a:ext cx="4473576" cy="246221"/>
          </a:xfrm>
          <a:noFill/>
        </p:spPr>
        <p:txBody>
          <a:bodyPr vert="horz" wrap="square" lIns="0" tIns="0" rIns="0" bIns="0" rtlCol="0">
            <a:spAutoFit/>
          </a:bodyPr>
          <a:lstStyle>
            <a:lvl1pPr>
              <a:lnSpc>
                <a:spcPct val="100000"/>
              </a:lnSpc>
              <a:defRPr lang="en-GB" sz="1600" b="1" dirty="0">
                <a:solidFill>
                  <a:schemeClr val="bg2"/>
                </a:solidFill>
              </a:defRPr>
            </a:lvl1pPr>
          </a:lstStyle>
          <a:p>
            <a:pPr lvl="0"/>
            <a:r>
              <a:rPr lang="en-GB"/>
              <a:t>Optional subtitle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03231E-4063-4D72-A4F3-5BF19050C303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2781300" y="2338218"/>
            <a:ext cx="4473575" cy="7371184"/>
          </a:xfrm>
        </p:spPr>
        <p:txBody>
          <a:bodyPr numCol="2" spcCol="288000">
            <a:noAutofit/>
          </a:bodyPr>
          <a:lstStyle>
            <a:lvl1pPr>
              <a:spcBef>
                <a:spcPts val="225"/>
              </a:spcBef>
              <a:defRPr sz="1100">
                <a:solidFill>
                  <a:schemeClr val="tx1"/>
                </a:solidFill>
              </a:defRPr>
            </a:lvl1pPr>
            <a:lvl2pPr>
              <a:spcBef>
                <a:spcPts val="225"/>
              </a:spcBef>
              <a:defRPr sz="1100">
                <a:solidFill>
                  <a:schemeClr val="tx1"/>
                </a:solidFill>
              </a:defRPr>
            </a:lvl2pPr>
            <a:lvl3pPr>
              <a:spcBef>
                <a:spcPts val="225"/>
              </a:spcBef>
              <a:defRPr sz="1100">
                <a:solidFill>
                  <a:schemeClr val="tx1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GB"/>
              <a:t>Your text here</a:t>
            </a:r>
          </a:p>
          <a:p>
            <a:pPr lvl="1"/>
            <a:r>
              <a:rPr lang="en-GB"/>
              <a:t>Text level 1</a:t>
            </a:r>
          </a:p>
          <a:p>
            <a:pPr lvl="2"/>
            <a:r>
              <a:rPr lang="en-GB"/>
              <a:t>Text level 2</a:t>
            </a:r>
          </a:p>
        </p:txBody>
      </p:sp>
    </p:spTree>
    <p:extLst>
      <p:ext uri="{BB962C8B-B14F-4D97-AF65-F5344CB8AC3E}">
        <p14:creationId xmlns:p14="http://schemas.microsoft.com/office/powerpoint/2010/main" val="256432509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8" orient="horz" pos="6803" userDrawn="1">
          <p15:clr>
            <a:srgbClr val="F26B43"/>
          </p15:clr>
        </p15:guide>
      </p15:sldGuideLst>
    </p:ext>
  </p:extLs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ide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edia Placeholder 4">
            <a:extLst>
              <a:ext uri="{FF2B5EF4-FFF2-40B4-BE49-F238E27FC236}">
                <a16:creationId xmlns:a16="http://schemas.microsoft.com/office/drawing/2014/main" id="{AE576D4F-2D55-4CDA-9033-543BCC39CA53}"/>
              </a:ext>
            </a:extLst>
          </p:cNvPr>
          <p:cNvSpPr>
            <a:spLocks noGrp="1"/>
          </p:cNvSpPr>
          <p:nvPr>
            <p:ph type="media" sz="quarter" idx="11"/>
          </p:nvPr>
        </p:nvSpPr>
        <p:spPr>
          <a:xfrm>
            <a:off x="0" y="0"/>
            <a:ext cx="7667625" cy="10799763"/>
          </a:xfrm>
          <a:pattFill prst="wdUpDiag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/>
          <a:lstStyle>
            <a:lvl1pPr algn="ctr">
              <a:defRPr sz="1013" b="1"/>
            </a:lvl1pPr>
          </a:lstStyle>
          <a:p>
            <a:r>
              <a:rPr lang="en-US"/>
              <a:t>Click icon to add media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358728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Divider_1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>
            <a:extLst>
              <a:ext uri="{FF2B5EF4-FFF2-40B4-BE49-F238E27FC236}">
                <a16:creationId xmlns:a16="http://schemas.microsoft.com/office/drawing/2014/main" id="{DE0B239A-206B-44E0-AD90-F597B80469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10800000">
            <a:off x="-728721" y="7165435"/>
            <a:ext cx="10222684" cy="1981344"/>
            <a:chOff x="-1491701" y="1395592"/>
            <a:chExt cx="8414045" cy="1672428"/>
          </a:xfrm>
          <a:solidFill>
            <a:schemeClr val="bg1">
              <a:alpha val="22000"/>
            </a:schemeClr>
          </a:solidFill>
        </p:grpSpPr>
        <p:sp>
          <p:nvSpPr>
            <p:cNvPr id="13" name="Forme libre : forme 22">
              <a:extLst>
                <a:ext uri="{FF2B5EF4-FFF2-40B4-BE49-F238E27FC236}">
                  <a16:creationId xmlns:a16="http://schemas.microsoft.com/office/drawing/2014/main" id="{E47572E6-B3F1-449B-B57B-FA0EFF30C6B6}"/>
                </a:ext>
              </a:extLst>
            </p:cNvPr>
            <p:cNvSpPr/>
            <p:nvPr/>
          </p:nvSpPr>
          <p:spPr bwMode="ltGray">
            <a:xfrm rot="18932423">
              <a:off x="-1491701" y="2237306"/>
              <a:ext cx="8414045" cy="830714"/>
            </a:xfrm>
            <a:custGeom>
              <a:avLst/>
              <a:gdLst>
                <a:gd name="connsiteX0" fmla="*/ 4832249 w 5372804"/>
                <a:gd name="connsiteY0" fmla="*/ 0 h 530454"/>
                <a:gd name="connsiteX1" fmla="*/ 5372804 w 5372804"/>
                <a:gd name="connsiteY1" fmla="*/ 530454 h 530454"/>
                <a:gd name="connsiteX2" fmla="*/ 0 w 5372804"/>
                <a:gd name="connsiteY2" fmla="*/ 530454 h 530454"/>
                <a:gd name="connsiteX3" fmla="*/ 520541 w 5372804"/>
                <a:gd name="connsiteY3" fmla="*/ 0 h 5304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372804" h="530454">
                  <a:moveTo>
                    <a:pt x="4832249" y="0"/>
                  </a:moveTo>
                  <a:lnTo>
                    <a:pt x="5372804" y="530454"/>
                  </a:lnTo>
                  <a:lnTo>
                    <a:pt x="0" y="530454"/>
                  </a:lnTo>
                  <a:lnTo>
                    <a:pt x="520541" y="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GB" sz="1984"/>
            </a:p>
          </p:txBody>
        </p:sp>
        <p:sp>
          <p:nvSpPr>
            <p:cNvPr id="14" name="Forme libre : forme 20">
              <a:extLst>
                <a:ext uri="{FF2B5EF4-FFF2-40B4-BE49-F238E27FC236}">
                  <a16:creationId xmlns:a16="http://schemas.microsoft.com/office/drawing/2014/main" id="{AF904E31-3BB2-42C3-BBF5-A0EDD33A2651}"/>
                </a:ext>
              </a:extLst>
            </p:cNvPr>
            <p:cNvSpPr/>
            <p:nvPr/>
          </p:nvSpPr>
          <p:spPr bwMode="ltGray">
            <a:xfrm rot="18932423">
              <a:off x="-1147693" y="1395592"/>
              <a:ext cx="6010544" cy="830714"/>
            </a:xfrm>
            <a:custGeom>
              <a:avLst/>
              <a:gdLst>
                <a:gd name="connsiteX0" fmla="*/ 3297489 w 3838044"/>
                <a:gd name="connsiteY0" fmla="*/ 0 h 530454"/>
                <a:gd name="connsiteX1" fmla="*/ 3838044 w 3838044"/>
                <a:gd name="connsiteY1" fmla="*/ 530454 h 530454"/>
                <a:gd name="connsiteX2" fmla="*/ 0 w 3838044"/>
                <a:gd name="connsiteY2" fmla="*/ 530454 h 530454"/>
                <a:gd name="connsiteX3" fmla="*/ 520541 w 3838044"/>
                <a:gd name="connsiteY3" fmla="*/ 0 h 5304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838044" h="530454">
                  <a:moveTo>
                    <a:pt x="3297489" y="0"/>
                  </a:moveTo>
                  <a:lnTo>
                    <a:pt x="3838044" y="530454"/>
                  </a:lnTo>
                  <a:lnTo>
                    <a:pt x="0" y="530454"/>
                  </a:lnTo>
                  <a:lnTo>
                    <a:pt x="520541" y="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GB" sz="1984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5232089F-D4E7-4C60-ABDE-56383AFE1B9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12750" y="1655763"/>
            <a:ext cx="5591067" cy="799411"/>
          </a:xfrm>
        </p:spPr>
        <p:txBody>
          <a:bodyPr/>
          <a:lstStyle>
            <a:lvl1pPr>
              <a:defRPr sz="440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/>
              <a:t>THANK YOU</a:t>
            </a:r>
            <a:endParaRPr lang="en-GB"/>
          </a:p>
        </p:txBody>
      </p:sp>
      <p:sp>
        <p:nvSpPr>
          <p:cNvPr id="9" name="Espace réservé du texte 2">
            <a:extLst>
              <a:ext uri="{FF2B5EF4-FFF2-40B4-BE49-F238E27FC236}">
                <a16:creationId xmlns:a16="http://schemas.microsoft.com/office/drawing/2014/main" id="{BE812B4C-3227-4E4A-8119-8C227AEB9EA0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431629" y="5142394"/>
            <a:ext cx="4749498" cy="218586"/>
          </a:xfrm>
        </p:spPr>
        <p:txBody>
          <a:bodyPr wrap="square" lIns="0" rIns="0" anchor="t">
            <a:spAutoFit/>
          </a:bodyPr>
          <a:lstStyle>
            <a:lvl1pPr marL="0" indent="0">
              <a:buNone/>
              <a:defRPr sz="1400" b="0" cap="none" baseline="0">
                <a:solidFill>
                  <a:schemeClr val="bg1"/>
                </a:solidFill>
              </a:defRPr>
            </a:lvl1pPr>
            <a:lvl2pPr marL="257182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2pPr>
            <a:lvl3pPr marL="514365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3pPr>
            <a:lvl4pPr marL="771547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028729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285912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543094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800276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057459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Optional back page information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39EDF715-90CC-4B31-A8E3-E513A36650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62763" y="10133489"/>
            <a:ext cx="404766" cy="3678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138526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orient="horz" pos="2970">
          <p15:clr>
            <a:srgbClr val="F26B43"/>
          </p15:clr>
        </p15:guide>
        <p15:guide id="4" orient="horz" pos="5223">
          <p15:clr>
            <a:srgbClr val="F26B43"/>
          </p15:clr>
        </p15:guide>
      </p15:sldGuideLst>
    </p:ext>
  </p:extLs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5072" y="1767462"/>
            <a:ext cx="6517481" cy="3759918"/>
          </a:xfrm>
        </p:spPr>
        <p:txBody>
          <a:bodyPr anchor="b"/>
          <a:lstStyle>
            <a:lvl1pPr algn="ctr">
              <a:defRPr sz="4906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58453" y="5672376"/>
            <a:ext cx="5750719" cy="2607442"/>
          </a:xfrm>
        </p:spPr>
        <p:txBody>
          <a:bodyPr/>
          <a:lstStyle>
            <a:lvl1pPr marL="0" indent="0" algn="ctr">
              <a:buNone/>
              <a:defRPr sz="1962"/>
            </a:lvl1pPr>
            <a:lvl2pPr marL="373830" indent="0" algn="ctr">
              <a:buNone/>
              <a:defRPr sz="1635"/>
            </a:lvl2pPr>
            <a:lvl3pPr marL="747659" indent="0" algn="ctr">
              <a:buNone/>
              <a:defRPr sz="1472"/>
            </a:lvl3pPr>
            <a:lvl4pPr marL="1121489" indent="0" algn="ctr">
              <a:buNone/>
              <a:defRPr sz="1308"/>
            </a:lvl4pPr>
            <a:lvl5pPr marL="1495318" indent="0" algn="ctr">
              <a:buNone/>
              <a:defRPr sz="1308"/>
            </a:lvl5pPr>
            <a:lvl6pPr marL="1869148" indent="0" algn="ctr">
              <a:buNone/>
              <a:defRPr sz="1308"/>
            </a:lvl6pPr>
            <a:lvl7pPr marL="2242977" indent="0" algn="ctr">
              <a:buNone/>
              <a:defRPr sz="1308"/>
            </a:lvl7pPr>
            <a:lvl8pPr marL="2616807" indent="0" algn="ctr">
              <a:buNone/>
              <a:defRPr sz="1308"/>
            </a:lvl8pPr>
            <a:lvl9pPr marL="2990637" indent="0" algn="ctr">
              <a:buNone/>
              <a:defRPr sz="1308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A89E9-2F50-40A8-9F12-ABD8DF311BBB}" type="datetimeFigureOut">
              <a:rPr lang="en-GB" smtClean="0"/>
              <a:t>08/03/2024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C88AC-D93D-44EB-87AD-CFE01D63AD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46388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_1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Logo">
            <a:extLst>
              <a:ext uri="{FF2B5EF4-FFF2-40B4-BE49-F238E27FC236}">
                <a16:creationId xmlns:a16="http://schemas.microsoft.com/office/drawing/2014/main" id="{1D1683F1-9FCF-4BDB-8042-402FC0E36C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62763" y="10133489"/>
            <a:ext cx="404766" cy="367824"/>
          </a:xfrm>
          <a:prstGeom prst="rect">
            <a:avLst/>
          </a:prstGeom>
        </p:spPr>
      </p:pic>
      <p:grpSp>
        <p:nvGrpSpPr>
          <p:cNvPr id="12" name="Group 11">
            <a:extLst>
              <a:ext uri="{FF2B5EF4-FFF2-40B4-BE49-F238E27FC236}">
                <a16:creationId xmlns:a16="http://schemas.microsoft.com/office/drawing/2014/main" id="{DE0B239A-206B-44E0-AD90-F597B80469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10800000">
            <a:off x="-728721" y="7165435"/>
            <a:ext cx="10222684" cy="1981344"/>
            <a:chOff x="-1491701" y="1395592"/>
            <a:chExt cx="8414045" cy="1672428"/>
          </a:xfrm>
          <a:solidFill>
            <a:schemeClr val="bg1">
              <a:alpha val="22000"/>
            </a:schemeClr>
          </a:solidFill>
        </p:grpSpPr>
        <p:sp>
          <p:nvSpPr>
            <p:cNvPr id="13" name="Forme libre : forme 22">
              <a:extLst>
                <a:ext uri="{FF2B5EF4-FFF2-40B4-BE49-F238E27FC236}">
                  <a16:creationId xmlns:a16="http://schemas.microsoft.com/office/drawing/2014/main" id="{E47572E6-B3F1-449B-B57B-FA0EFF30C6B6}"/>
                </a:ext>
              </a:extLst>
            </p:cNvPr>
            <p:cNvSpPr/>
            <p:nvPr/>
          </p:nvSpPr>
          <p:spPr bwMode="ltGray">
            <a:xfrm rot="18932423">
              <a:off x="-1491701" y="2237306"/>
              <a:ext cx="8414045" cy="830714"/>
            </a:xfrm>
            <a:custGeom>
              <a:avLst/>
              <a:gdLst>
                <a:gd name="connsiteX0" fmla="*/ 4832249 w 5372804"/>
                <a:gd name="connsiteY0" fmla="*/ 0 h 530454"/>
                <a:gd name="connsiteX1" fmla="*/ 5372804 w 5372804"/>
                <a:gd name="connsiteY1" fmla="*/ 530454 h 530454"/>
                <a:gd name="connsiteX2" fmla="*/ 0 w 5372804"/>
                <a:gd name="connsiteY2" fmla="*/ 530454 h 530454"/>
                <a:gd name="connsiteX3" fmla="*/ 520541 w 5372804"/>
                <a:gd name="connsiteY3" fmla="*/ 0 h 5304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372804" h="530454">
                  <a:moveTo>
                    <a:pt x="4832249" y="0"/>
                  </a:moveTo>
                  <a:lnTo>
                    <a:pt x="5372804" y="530454"/>
                  </a:lnTo>
                  <a:lnTo>
                    <a:pt x="0" y="530454"/>
                  </a:lnTo>
                  <a:lnTo>
                    <a:pt x="520541" y="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GB" sz="1984"/>
            </a:p>
          </p:txBody>
        </p:sp>
        <p:sp>
          <p:nvSpPr>
            <p:cNvPr id="14" name="Forme libre : forme 20">
              <a:extLst>
                <a:ext uri="{FF2B5EF4-FFF2-40B4-BE49-F238E27FC236}">
                  <a16:creationId xmlns:a16="http://schemas.microsoft.com/office/drawing/2014/main" id="{AF904E31-3BB2-42C3-BBF5-A0EDD33A2651}"/>
                </a:ext>
              </a:extLst>
            </p:cNvPr>
            <p:cNvSpPr/>
            <p:nvPr/>
          </p:nvSpPr>
          <p:spPr bwMode="ltGray">
            <a:xfrm rot="18932423">
              <a:off x="-1147693" y="1395592"/>
              <a:ext cx="6010544" cy="830714"/>
            </a:xfrm>
            <a:custGeom>
              <a:avLst/>
              <a:gdLst>
                <a:gd name="connsiteX0" fmla="*/ 3297489 w 3838044"/>
                <a:gd name="connsiteY0" fmla="*/ 0 h 530454"/>
                <a:gd name="connsiteX1" fmla="*/ 3838044 w 3838044"/>
                <a:gd name="connsiteY1" fmla="*/ 530454 h 530454"/>
                <a:gd name="connsiteX2" fmla="*/ 0 w 3838044"/>
                <a:gd name="connsiteY2" fmla="*/ 530454 h 530454"/>
                <a:gd name="connsiteX3" fmla="*/ 520541 w 3838044"/>
                <a:gd name="connsiteY3" fmla="*/ 0 h 5304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838044" h="530454">
                  <a:moveTo>
                    <a:pt x="3297489" y="0"/>
                  </a:moveTo>
                  <a:lnTo>
                    <a:pt x="3838044" y="530454"/>
                  </a:lnTo>
                  <a:lnTo>
                    <a:pt x="0" y="530454"/>
                  </a:lnTo>
                  <a:lnTo>
                    <a:pt x="520541" y="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GB" sz="1984"/>
            </a:p>
          </p:txBody>
        </p:sp>
      </p:grpSp>
      <p:sp>
        <p:nvSpPr>
          <p:cNvPr id="10" name="Classification">
            <a:extLst>
              <a:ext uri="{FF2B5EF4-FFF2-40B4-BE49-F238E27FC236}">
                <a16:creationId xmlns:a16="http://schemas.microsoft.com/office/drawing/2014/main" id="{EE23A4DC-C995-45E2-AA79-B89183FE5E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/>
          </p:cNvSpPr>
          <p:nvPr userDrawn="1"/>
        </p:nvSpPr>
        <p:spPr>
          <a:xfrm>
            <a:off x="715760" y="10350594"/>
            <a:ext cx="3980257" cy="107722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900" b="0" kern="1200">
                <a:solidFill>
                  <a:schemeClr val="bg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700">
                <a:solidFill>
                  <a:schemeClr val="bg1"/>
                </a:solidFill>
              </a:rPr>
              <a:t>© Ipsos | Doc Name | Month Year | Version # | Public | Internal/Client Use Only | Strictly Confidential</a:t>
            </a:r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A6F275FB-2F0B-41AE-9354-900AD9B7B85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24225" y="10194718"/>
            <a:ext cx="280625" cy="278838"/>
          </a:xfrm>
          <a:prstGeom prst="rect">
            <a:avLst/>
          </a:prstGeom>
        </p:spPr>
        <p:txBody>
          <a:bodyPr vert="horz" wrap="none" lIns="0" tIns="0" rIns="0" bIns="0" rtlCol="0" anchor="b"/>
          <a:lstStyle>
            <a:lvl1pPr>
              <a:defRPr lang="en-GB" sz="900" b="1" smtClean="0">
                <a:solidFill>
                  <a:schemeClr val="bg1"/>
                </a:solidFill>
                <a:latin typeface="+mj-lt"/>
              </a:defRPr>
            </a:lvl1pPr>
          </a:lstStyle>
          <a:p>
            <a:fld id="{BA26F4D8-CACC-4BAC-9A73-7493B96FE72C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232089F-D4E7-4C60-ABDE-56383AFE1B9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12750" y="1655763"/>
            <a:ext cx="5591067" cy="799411"/>
          </a:xfrm>
        </p:spPr>
        <p:txBody>
          <a:bodyPr/>
          <a:lstStyle>
            <a:lvl1pPr>
              <a:defRPr sz="440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/>
              <a:t>Divider Style 1</a:t>
            </a:r>
            <a:endParaRPr lang="en-GB"/>
          </a:p>
        </p:txBody>
      </p:sp>
      <p:sp>
        <p:nvSpPr>
          <p:cNvPr id="9" name="Subtitle">
            <a:extLst>
              <a:ext uri="{FF2B5EF4-FFF2-40B4-BE49-F238E27FC236}">
                <a16:creationId xmlns:a16="http://schemas.microsoft.com/office/drawing/2014/main" id="{BE812B4C-3227-4E4A-8119-8C227AEB9EA0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431629" y="5142394"/>
            <a:ext cx="4749498" cy="281103"/>
          </a:xfrm>
        </p:spPr>
        <p:txBody>
          <a:bodyPr wrap="square" lIns="0" rIns="0" anchor="t">
            <a:spAutoFit/>
          </a:bodyPr>
          <a:lstStyle>
            <a:lvl1pPr marL="0" indent="0">
              <a:buNone/>
              <a:defRPr sz="1800" b="0" cap="none" baseline="0">
                <a:solidFill>
                  <a:schemeClr val="bg1"/>
                </a:solidFill>
              </a:defRPr>
            </a:lvl1pPr>
            <a:lvl2pPr marL="257182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2pPr>
            <a:lvl3pPr marL="514365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3pPr>
            <a:lvl4pPr marL="771547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028729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285912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543094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800276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057459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Subtitle (optional)</a:t>
            </a:r>
          </a:p>
        </p:txBody>
      </p:sp>
    </p:spTree>
    <p:extLst>
      <p:ext uri="{BB962C8B-B14F-4D97-AF65-F5344CB8AC3E}">
        <p14:creationId xmlns:p14="http://schemas.microsoft.com/office/powerpoint/2010/main" val="186950101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orient="horz" pos="2970" userDrawn="1">
          <p15:clr>
            <a:srgbClr val="F26B43"/>
          </p15:clr>
        </p15:guide>
        <p15:guide id="4" orient="horz" pos="5223" userDrawn="1">
          <p15:clr>
            <a:srgbClr val="F26B43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 style 2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Ipsos">
            <a:extLst>
              <a:ext uri="{FF2B5EF4-FFF2-40B4-BE49-F238E27FC236}">
                <a16:creationId xmlns:a16="http://schemas.microsoft.com/office/drawing/2014/main" id="{937670AC-5C0E-4A82-A219-E397B97F40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62763" y="10133489"/>
            <a:ext cx="404766" cy="367824"/>
          </a:xfrm>
          <a:prstGeom prst="rect">
            <a:avLst/>
          </a:prstGeom>
        </p:spPr>
      </p:pic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91BBE0A0-BA91-46AA-B17F-E0730C43ED0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24225" y="10194718"/>
            <a:ext cx="280625" cy="278838"/>
          </a:xfrm>
          <a:prstGeom prst="rect">
            <a:avLst/>
          </a:prstGeom>
        </p:spPr>
        <p:txBody>
          <a:bodyPr vert="horz" wrap="none" lIns="0" tIns="0" rIns="0" bIns="0" rtlCol="0" anchor="b"/>
          <a:lstStyle>
            <a:lvl1pPr>
              <a:defRPr lang="en-GB" sz="900" b="1" smtClean="0">
                <a:solidFill>
                  <a:schemeClr val="bg1"/>
                </a:solidFill>
                <a:latin typeface="+mj-lt"/>
              </a:defRPr>
            </a:lvl1pPr>
          </a:lstStyle>
          <a:p>
            <a:fld id="{BA26F4D8-CACC-4BAC-9A73-7493B96FE72C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1" name="Classification">
            <a:extLst>
              <a:ext uri="{FF2B5EF4-FFF2-40B4-BE49-F238E27FC236}">
                <a16:creationId xmlns:a16="http://schemas.microsoft.com/office/drawing/2014/main" id="{D8BE55F2-1C12-478C-95E0-D4C454ED72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/>
          </p:cNvSpPr>
          <p:nvPr userDrawn="1"/>
        </p:nvSpPr>
        <p:spPr>
          <a:xfrm>
            <a:off x="715760" y="10350594"/>
            <a:ext cx="3446456" cy="107722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900" b="0" kern="1200">
                <a:solidFill>
                  <a:schemeClr val="bg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700">
                <a:solidFill>
                  <a:schemeClr val="bg1"/>
                </a:solidFill>
              </a:rPr>
              <a:t>© Ipsos | National Diabetes Survey August 2023 | Version 1 | Internal/Client Use Only</a:t>
            </a:r>
          </a:p>
        </p:txBody>
      </p:sp>
      <p:sp>
        <p:nvSpPr>
          <p:cNvPr id="22" name="Section Number">
            <a:extLst>
              <a:ext uri="{FF2B5EF4-FFF2-40B4-BE49-F238E27FC236}">
                <a16:creationId xmlns:a16="http://schemas.microsoft.com/office/drawing/2014/main" id="{33D4A3F2-F359-4910-A404-46BF044E4AF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30165" y="518382"/>
            <a:ext cx="1104113" cy="1608275"/>
          </a:xfrm>
        </p:spPr>
        <p:txBody>
          <a:bodyPr wrap="none" anchor="ctr">
            <a:noAutofit/>
          </a:bodyPr>
          <a:lstStyle>
            <a:lvl1pPr marL="0" indent="0">
              <a:buNone/>
              <a:defRPr sz="80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GB"/>
              <a:t>01.</a:t>
            </a:r>
          </a:p>
        </p:txBody>
      </p:sp>
      <p:sp>
        <p:nvSpPr>
          <p:cNvPr id="23" name="Title 1">
            <a:extLst>
              <a:ext uri="{FF2B5EF4-FFF2-40B4-BE49-F238E27FC236}">
                <a16:creationId xmlns:a16="http://schemas.microsoft.com/office/drawing/2014/main" id="{D02C7E95-0776-4566-9F9E-85307234965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4560" y="2513299"/>
            <a:ext cx="5350630" cy="609398"/>
          </a:xfrm>
        </p:spPr>
        <p:txBody>
          <a:bodyPr vert="horz" wrap="square" lIns="0" tIns="0" rIns="0" bIns="0" rtlCol="0" anchor="t">
            <a:spAutoFit/>
          </a:bodyPr>
          <a:lstStyle>
            <a:lvl1pPr>
              <a:defRPr lang="en-GB" sz="4400" cap="none" spc="0" dirty="0">
                <a:solidFill>
                  <a:schemeClr val="bg1"/>
                </a:solidFill>
                <a:latin typeface="Arial Black" panose="020B0A04020102020204" pitchFamily="34" charset="0"/>
              </a:defRPr>
            </a:lvl1pPr>
          </a:lstStyle>
          <a:p>
            <a:pPr lvl="0"/>
            <a:r>
              <a:rPr lang="en-GB"/>
              <a:t>Divider style 2</a:t>
            </a:r>
          </a:p>
        </p:txBody>
      </p:sp>
      <p:sp>
        <p:nvSpPr>
          <p:cNvPr id="13" name="Subtitle">
            <a:extLst>
              <a:ext uri="{FF2B5EF4-FFF2-40B4-BE49-F238E27FC236}">
                <a16:creationId xmlns:a16="http://schemas.microsoft.com/office/drawing/2014/main" id="{05670778-992C-450F-AD18-EDF3DF65D9E0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431629" y="5142394"/>
            <a:ext cx="4749498" cy="281103"/>
          </a:xfrm>
        </p:spPr>
        <p:txBody>
          <a:bodyPr wrap="square" lIns="0" rIns="0" anchor="t">
            <a:spAutoFit/>
          </a:bodyPr>
          <a:lstStyle>
            <a:lvl1pPr marL="0" indent="0">
              <a:buNone/>
              <a:defRPr sz="1800" b="0" cap="none" baseline="0">
                <a:solidFill>
                  <a:schemeClr val="bg1"/>
                </a:solidFill>
              </a:defRPr>
            </a:lvl1pPr>
            <a:lvl2pPr marL="257182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2pPr>
            <a:lvl3pPr marL="514365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3pPr>
            <a:lvl4pPr marL="771547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028729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285912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543094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800276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057459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Subtitle (optional)</a:t>
            </a:r>
          </a:p>
        </p:txBody>
      </p:sp>
    </p:spTree>
    <p:extLst>
      <p:ext uri="{BB962C8B-B14F-4D97-AF65-F5344CB8AC3E}">
        <p14:creationId xmlns:p14="http://schemas.microsoft.com/office/powerpoint/2010/main" val="240246803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 style 3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Espace réservé du pied de page 4">
            <a:extLst>
              <a:ext uri="{FF2B5EF4-FFF2-40B4-BE49-F238E27FC236}">
                <a16:creationId xmlns:a16="http://schemas.microsoft.com/office/drawing/2014/main" id="{A170216D-C0BD-4C41-A5C0-BC095F7FE4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/>
          </p:cNvSpPr>
          <p:nvPr userDrawn="1"/>
        </p:nvSpPr>
        <p:spPr>
          <a:xfrm>
            <a:off x="909243" y="10353134"/>
            <a:ext cx="3980257" cy="107722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900" b="0" kern="1200">
                <a:solidFill>
                  <a:schemeClr val="bg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700">
                <a:solidFill>
                  <a:schemeClr val="bg1"/>
                </a:solidFill>
              </a:rPr>
              <a:t>© Ipsos | Doc Name | Month Year | Version # | Public | Internal/Client Use Only | Strictly Confidential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0426EEBB-210A-42F6-B3AC-80A3ED1FB59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24225" y="10245518"/>
            <a:ext cx="358470" cy="278838"/>
          </a:xfrm>
          <a:prstGeom prst="rect">
            <a:avLst/>
          </a:prstGeom>
        </p:spPr>
        <p:txBody>
          <a:bodyPr vert="horz" wrap="none" lIns="0" tIns="0" rIns="0" bIns="0" rtlCol="0" anchor="b"/>
          <a:lstStyle>
            <a:lvl1pPr>
              <a:defRPr lang="en-GB" sz="900" b="1" smtClean="0">
                <a:solidFill>
                  <a:schemeClr val="bg1"/>
                </a:solidFill>
                <a:latin typeface="+mj-lt"/>
              </a:defRPr>
            </a:lvl1pPr>
          </a:lstStyle>
          <a:p>
            <a:fld id="{BA26F4D8-CACC-4BAC-9A73-7493B96FE72C}" type="slidenum">
              <a:rPr lang="en-GB" smtClean="0"/>
              <a:pPr/>
              <a:t>‹#›</a:t>
            </a:fld>
            <a:endParaRPr lang="en-GB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499582BC-C23D-407F-AD74-125E44730A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62763" y="10133489"/>
            <a:ext cx="404766" cy="367824"/>
          </a:xfrm>
          <a:prstGeom prst="rect">
            <a:avLst/>
          </a:prstGeom>
        </p:spPr>
      </p:pic>
      <p:sp>
        <p:nvSpPr>
          <p:cNvPr id="12" name="Espace réservé du texte 11">
            <a:extLst>
              <a:ext uri="{FF2B5EF4-FFF2-40B4-BE49-F238E27FC236}">
                <a16:creationId xmlns:a16="http://schemas.microsoft.com/office/drawing/2014/main" id="{EBE94776-9B87-471E-83E1-9924DF80A377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747677" y="117511"/>
            <a:ext cx="1596591" cy="1747979"/>
          </a:xfrm>
        </p:spPr>
        <p:txBody>
          <a:bodyPr wrap="none">
            <a:spAutoFit/>
          </a:bodyPr>
          <a:lstStyle>
            <a:lvl1pPr marL="0" indent="0" algn="ctr">
              <a:buNone/>
              <a:defRPr sz="11194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GB"/>
              <a:t>00</a:t>
            </a:r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6C4BB860-E9E5-4315-9166-BE3A6F99D54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12749" y="3505635"/>
            <a:ext cx="6842125" cy="609398"/>
          </a:xfrm>
        </p:spPr>
        <p:txBody>
          <a:bodyPr vert="horz" wrap="square" lIns="0" tIns="0" rIns="0" bIns="0" rtlCol="0" anchor="t">
            <a:spAutoFit/>
          </a:bodyPr>
          <a:lstStyle>
            <a:lvl1pPr>
              <a:defRPr lang="en-GB" sz="4400" cap="none" spc="0" dirty="0">
                <a:solidFill>
                  <a:schemeClr val="bg1"/>
                </a:solidFill>
                <a:latin typeface="Arial Black" panose="020B0A04020102020204" pitchFamily="34" charset="0"/>
              </a:defRPr>
            </a:lvl1pPr>
          </a:lstStyle>
          <a:p>
            <a:pPr lvl="0"/>
            <a:r>
              <a:rPr lang="en-GB"/>
              <a:t>Divider style 3</a:t>
            </a:r>
          </a:p>
        </p:txBody>
      </p:sp>
      <p:sp>
        <p:nvSpPr>
          <p:cNvPr id="19" name="Espace réservé du texte 2">
            <a:extLst>
              <a:ext uri="{FF2B5EF4-FFF2-40B4-BE49-F238E27FC236}">
                <a16:creationId xmlns:a16="http://schemas.microsoft.com/office/drawing/2014/main" id="{9D0DDBF5-15A9-48AF-8154-A223158BFEC2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426056" y="6224478"/>
            <a:ext cx="4323744" cy="281103"/>
          </a:xfrm>
        </p:spPr>
        <p:txBody>
          <a:bodyPr wrap="square" lIns="0" rIns="0">
            <a:spAutoFit/>
          </a:bodyPr>
          <a:lstStyle>
            <a:lvl1pPr marL="0" indent="0">
              <a:buNone/>
              <a:defRPr sz="1800" b="0">
                <a:solidFill>
                  <a:schemeClr val="bg1"/>
                </a:solidFill>
              </a:defRPr>
            </a:lvl1pPr>
            <a:lvl2pPr marL="257182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2pPr>
            <a:lvl3pPr marL="514365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3pPr>
            <a:lvl4pPr marL="771547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028729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285912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543094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800276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057459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Optional comment</a:t>
            </a:r>
          </a:p>
        </p:txBody>
      </p:sp>
    </p:spTree>
    <p:extLst>
      <p:ext uri="{BB962C8B-B14F-4D97-AF65-F5344CB8AC3E}">
        <p14:creationId xmlns:p14="http://schemas.microsoft.com/office/powerpoint/2010/main" val="338658653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ark Image background standout tex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4">
            <a:extLst>
              <a:ext uri="{FF2B5EF4-FFF2-40B4-BE49-F238E27FC236}">
                <a16:creationId xmlns:a16="http://schemas.microsoft.com/office/drawing/2014/main" id="{B451307E-4D10-46A4-B5F4-D1CDCEC3D46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7667625" cy="10799763"/>
          </a:xfrm>
          <a:pattFill prst="wdUpDiag">
            <a:fgClr>
              <a:srgbClr val="D9D9D9"/>
            </a:fgClr>
            <a:bgClr>
              <a:schemeClr val="bg1"/>
            </a:bgClr>
          </a:pattFill>
        </p:spPr>
        <p:txBody>
          <a:bodyPr anchor="ctr"/>
          <a:lstStyle>
            <a:lvl1pPr algn="ctr">
              <a:defRPr/>
            </a:lvl1pPr>
          </a:lstStyle>
          <a:p>
            <a:r>
              <a:rPr lang="en-GB"/>
              <a:t>Click icon in centre to add image</a:t>
            </a:r>
            <a:br>
              <a:rPr lang="en-GB"/>
            </a:br>
            <a:r>
              <a:rPr lang="en-GB"/>
              <a:t>Send image to back so elements show on the page</a:t>
            </a:r>
          </a:p>
          <a:p>
            <a:endParaRPr lang="en-GB"/>
          </a:p>
          <a:p>
            <a:endParaRPr lang="en-GB"/>
          </a:p>
          <a:p>
            <a:endParaRPr lang="en-GB"/>
          </a:p>
        </p:txBody>
      </p:sp>
      <p:sp>
        <p:nvSpPr>
          <p:cNvPr id="3" name="Titre 2">
            <a:extLst>
              <a:ext uri="{FF2B5EF4-FFF2-40B4-BE49-F238E27FC236}">
                <a16:creationId xmlns:a16="http://schemas.microsoft.com/office/drawing/2014/main" id="{6838E746-8C0D-4144-AC8E-FA9CF117C22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 bwMode="white">
          <a:xfrm>
            <a:off x="434295" y="1278634"/>
            <a:ext cx="3400560" cy="5893474"/>
          </a:xfrm>
        </p:spPr>
        <p:txBody>
          <a:bodyPr anchor="t"/>
          <a:lstStyle>
            <a:lvl1pPr>
              <a:defRPr sz="3200" cap="none" spc="0" baseline="0">
                <a:solidFill>
                  <a:schemeClr val="bg1"/>
                </a:solidFill>
              </a:defRPr>
            </a:lvl1pPr>
          </a:lstStyle>
          <a:p>
            <a:r>
              <a:rPr lang="en-GB"/>
              <a:t>Summary text background image (text can be recoloured depending on image colour)</a:t>
            </a:r>
            <a:endParaRPr lang="fr-FR"/>
          </a:p>
        </p:txBody>
      </p:sp>
      <p:sp>
        <p:nvSpPr>
          <p:cNvPr id="19" name="Espace réservé du pied de page 4">
            <a:extLst>
              <a:ext uri="{FF2B5EF4-FFF2-40B4-BE49-F238E27FC236}">
                <a16:creationId xmlns:a16="http://schemas.microsoft.com/office/drawing/2014/main" id="{7C55DB14-B0C7-492B-B1FF-775E2586736D}"/>
              </a:ext>
            </a:extLst>
          </p:cNvPr>
          <p:cNvSpPr txBox="1">
            <a:spLocks/>
          </p:cNvSpPr>
          <p:nvPr userDrawn="1"/>
        </p:nvSpPr>
        <p:spPr>
          <a:xfrm>
            <a:off x="513943" y="10305261"/>
            <a:ext cx="2548775" cy="69121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900" b="0" kern="1200">
                <a:solidFill>
                  <a:schemeClr val="bg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449">
                <a:solidFill>
                  <a:schemeClr val="bg1"/>
                </a:solidFill>
              </a:rPr>
              <a:t>© Ipsos | Doc Name | Month Year | Version # | Public | Internal/Client Use Only | Strictly Confidential</a:t>
            </a:r>
          </a:p>
        </p:txBody>
      </p:sp>
    </p:spTree>
    <p:extLst>
      <p:ext uri="{BB962C8B-B14F-4D97-AF65-F5344CB8AC3E}">
        <p14:creationId xmlns:p14="http://schemas.microsoft.com/office/powerpoint/2010/main" val="240944409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e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D45AA10-7026-4D51-9D7D-936416AA811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26F4D8-CACC-4BAC-9A73-7493B96FE72C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7B9FCDDF-7726-4645-80F0-9CF1E0919C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369524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lain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D45AA10-7026-4D51-9D7D-936416AA811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26F4D8-CACC-4BAC-9A73-7493B96FE72C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8EC290B5-F203-44CF-9A14-1FBC304298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4" name="Text Placeholder 5">
            <a:extLst>
              <a:ext uri="{FF2B5EF4-FFF2-40B4-BE49-F238E27FC236}">
                <a16:creationId xmlns:a16="http://schemas.microsoft.com/office/drawing/2014/main" id="{8DDC4AD0-731D-4A20-9AF5-2356E6D06CC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12750" y="1663420"/>
            <a:ext cx="6842125" cy="246221"/>
          </a:xfrm>
          <a:noFill/>
        </p:spPr>
        <p:txBody>
          <a:bodyPr vert="horz" wrap="square" lIns="0" tIns="0" rIns="0" bIns="0" rtlCol="0">
            <a:spAutoFit/>
          </a:bodyPr>
          <a:lstStyle>
            <a:lvl1pPr>
              <a:lnSpc>
                <a:spcPct val="100000"/>
              </a:lnSpc>
              <a:defRPr lang="en-GB" sz="1600" b="1" dirty="0">
                <a:solidFill>
                  <a:schemeClr val="bg2"/>
                </a:solidFill>
              </a:defRPr>
            </a:lvl1pPr>
          </a:lstStyle>
          <a:p>
            <a:pPr lvl="0"/>
            <a:r>
              <a:rPr lang="en-GB"/>
              <a:t>Optional subtitle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6CA043A8-E95A-41AC-A9CC-A338A0E44E24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24224" y="2338218"/>
            <a:ext cx="6842125" cy="7371184"/>
          </a:xfrm>
        </p:spPr>
        <p:txBody>
          <a:bodyPr numCol="1" spcCol="288000">
            <a:noAutofit/>
          </a:bodyPr>
          <a:lstStyle>
            <a:lvl1pPr>
              <a:spcBef>
                <a:spcPts val="225"/>
              </a:spcBef>
              <a:defRPr sz="1100">
                <a:solidFill>
                  <a:schemeClr val="tx1"/>
                </a:solidFill>
              </a:defRPr>
            </a:lvl1pPr>
            <a:lvl2pPr>
              <a:spcBef>
                <a:spcPts val="225"/>
              </a:spcBef>
              <a:defRPr sz="1100">
                <a:solidFill>
                  <a:schemeClr val="tx1"/>
                </a:solidFill>
              </a:defRPr>
            </a:lvl2pPr>
            <a:lvl3pPr>
              <a:spcBef>
                <a:spcPts val="225"/>
              </a:spcBef>
              <a:defRPr sz="1100">
                <a:solidFill>
                  <a:schemeClr val="tx1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GB"/>
              <a:t>Your text here</a:t>
            </a:r>
          </a:p>
          <a:p>
            <a:pPr lvl="1"/>
            <a:r>
              <a:rPr lang="en-GB"/>
              <a:t>Text level 1</a:t>
            </a:r>
          </a:p>
          <a:p>
            <a:pPr lvl="2"/>
            <a:r>
              <a:rPr lang="en-GB"/>
              <a:t>Text level 2</a:t>
            </a:r>
          </a:p>
        </p:txBody>
      </p:sp>
    </p:spTree>
    <p:extLst>
      <p:ext uri="{BB962C8B-B14F-4D97-AF65-F5344CB8AC3E}">
        <p14:creationId xmlns:p14="http://schemas.microsoft.com/office/powerpoint/2010/main" val="254316202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lain text 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D45AA10-7026-4D51-9D7D-936416AA811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26F4D8-CACC-4BAC-9A73-7493B96FE72C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D876351A-47CF-40DC-9763-E0EEB72C78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4" name="Text Placeholder 5">
            <a:extLst>
              <a:ext uri="{FF2B5EF4-FFF2-40B4-BE49-F238E27FC236}">
                <a16:creationId xmlns:a16="http://schemas.microsoft.com/office/drawing/2014/main" id="{8DDC4AD0-731D-4A20-9AF5-2356E6D06CC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12750" y="1663420"/>
            <a:ext cx="6842125" cy="246221"/>
          </a:xfrm>
          <a:noFill/>
        </p:spPr>
        <p:txBody>
          <a:bodyPr vert="horz" wrap="square" lIns="0" tIns="0" rIns="0" bIns="0" rtlCol="0">
            <a:spAutoFit/>
          </a:bodyPr>
          <a:lstStyle>
            <a:lvl1pPr>
              <a:lnSpc>
                <a:spcPct val="100000"/>
              </a:lnSpc>
              <a:defRPr lang="en-GB" sz="1600" b="1" dirty="0">
                <a:solidFill>
                  <a:schemeClr val="bg2"/>
                </a:solidFill>
              </a:defRPr>
            </a:lvl1pPr>
          </a:lstStyle>
          <a:p>
            <a:pPr lvl="0"/>
            <a:r>
              <a:rPr lang="en-GB"/>
              <a:t>Optional subtitle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6CA043A8-E95A-41AC-A9CC-A338A0E44E24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24224" y="2338218"/>
            <a:ext cx="6830651" cy="7371184"/>
          </a:xfrm>
        </p:spPr>
        <p:txBody>
          <a:bodyPr numCol="2" spcCol="288000">
            <a:noAutofit/>
          </a:bodyPr>
          <a:lstStyle>
            <a:lvl1pPr>
              <a:spcBef>
                <a:spcPts val="225"/>
              </a:spcBef>
              <a:defRPr sz="1100">
                <a:solidFill>
                  <a:schemeClr val="tx1"/>
                </a:solidFill>
              </a:defRPr>
            </a:lvl1pPr>
            <a:lvl2pPr>
              <a:spcBef>
                <a:spcPts val="225"/>
              </a:spcBef>
              <a:defRPr sz="1100">
                <a:solidFill>
                  <a:schemeClr val="tx1"/>
                </a:solidFill>
              </a:defRPr>
            </a:lvl2pPr>
            <a:lvl3pPr>
              <a:spcBef>
                <a:spcPts val="225"/>
              </a:spcBef>
              <a:defRPr sz="1100">
                <a:solidFill>
                  <a:schemeClr val="tx1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GB"/>
              <a:t>Your text here</a:t>
            </a:r>
          </a:p>
          <a:p>
            <a:pPr lvl="1"/>
            <a:r>
              <a:rPr lang="en-GB"/>
              <a:t>Text level 1</a:t>
            </a:r>
          </a:p>
          <a:p>
            <a:pPr lvl="2"/>
            <a:r>
              <a:rPr lang="en-GB"/>
              <a:t>Text level 2</a:t>
            </a:r>
          </a:p>
        </p:txBody>
      </p:sp>
    </p:spTree>
    <p:extLst>
      <p:ext uri="{BB962C8B-B14F-4D97-AF65-F5344CB8AC3E}">
        <p14:creationId xmlns:p14="http://schemas.microsoft.com/office/powerpoint/2010/main" val="304183479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CC42B4-92B3-41F7-8D5F-C6CA8749CFF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24225" y="10194718"/>
            <a:ext cx="280625" cy="278838"/>
          </a:xfrm>
          <a:prstGeom prst="rect">
            <a:avLst/>
          </a:prstGeom>
        </p:spPr>
        <p:txBody>
          <a:bodyPr vert="horz" wrap="none" lIns="0" tIns="0" rIns="0" bIns="0" rtlCol="0" anchor="b"/>
          <a:lstStyle>
            <a:lvl1pPr>
              <a:defRPr lang="en-GB" sz="900" b="1" smtClean="0">
                <a:latin typeface="+mj-lt"/>
              </a:defRPr>
            </a:lvl1pPr>
          </a:lstStyle>
          <a:p>
            <a:fld id="{BA26F4D8-CACC-4BAC-9A73-7493B96FE72C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2" name="Title">
            <a:extLst>
              <a:ext uri="{FF2B5EF4-FFF2-40B4-BE49-F238E27FC236}">
                <a16:creationId xmlns:a16="http://schemas.microsoft.com/office/drawing/2014/main" id="{451F5451-CC20-46A2-802F-F9D60C2A61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2750" y="516742"/>
            <a:ext cx="6842125" cy="799411"/>
          </a:xfrm>
          <a:prstGeom prst="rect">
            <a:avLst/>
          </a:prstGeom>
        </p:spPr>
        <p:txBody>
          <a:bodyPr vert="horz" wrap="square" lIns="0" tIns="0" rIns="0" bIns="0" rtlCol="0" anchor="t">
            <a:noAutofit/>
          </a:bodyPr>
          <a:lstStyle/>
          <a:p>
            <a:r>
              <a:rPr lang="en-GB"/>
              <a:t>Slide title room for two lines</a:t>
            </a:r>
          </a:p>
        </p:txBody>
      </p:sp>
      <p:sp>
        <p:nvSpPr>
          <p:cNvPr id="3" name="Content">
            <a:extLst>
              <a:ext uri="{FF2B5EF4-FFF2-40B4-BE49-F238E27FC236}">
                <a16:creationId xmlns:a16="http://schemas.microsoft.com/office/drawing/2014/main" id="{41F54BE0-878D-4EDE-9290-206FC15489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24225" y="2338218"/>
            <a:ext cx="6830650" cy="737118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GB"/>
              <a:t>Click to change the text styles on the slide master</a:t>
            </a:r>
          </a:p>
          <a:p>
            <a:pPr lvl="1"/>
            <a:r>
              <a:rPr lang="en-GB"/>
              <a:t>Text level 1</a:t>
            </a:r>
          </a:p>
          <a:p>
            <a:pPr lvl="2"/>
            <a:r>
              <a:rPr lang="en-GB"/>
              <a:t>Text level 2</a:t>
            </a:r>
          </a:p>
        </p:txBody>
      </p:sp>
    </p:spTree>
    <p:extLst>
      <p:ext uri="{BB962C8B-B14F-4D97-AF65-F5344CB8AC3E}">
        <p14:creationId xmlns:p14="http://schemas.microsoft.com/office/powerpoint/2010/main" val="20896937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60" r:id="rId1"/>
    <p:sldLayoutId id="2147483854" r:id="rId2"/>
    <p:sldLayoutId id="2147483649" r:id="rId3"/>
    <p:sldLayoutId id="2147483763" r:id="rId4"/>
    <p:sldLayoutId id="2147483683" r:id="rId5"/>
    <p:sldLayoutId id="2147483849" r:id="rId6"/>
    <p:sldLayoutId id="2147483650" r:id="rId7"/>
    <p:sldLayoutId id="2147483865" r:id="rId8"/>
    <p:sldLayoutId id="2147483866" r:id="rId9"/>
    <p:sldLayoutId id="2147483871" r:id="rId10"/>
    <p:sldLayoutId id="2147483872" r:id="rId11"/>
    <p:sldLayoutId id="2147483867" r:id="rId12"/>
    <p:sldLayoutId id="2147483869" r:id="rId13"/>
    <p:sldLayoutId id="2147483868" r:id="rId14"/>
    <p:sldLayoutId id="2147483873" r:id="rId15"/>
    <p:sldLayoutId id="2147483870" r:id="rId16"/>
    <p:sldLayoutId id="2147483773" r:id="rId17"/>
    <p:sldLayoutId id="2147483874" r:id="rId18"/>
    <p:sldLayoutId id="2147483846" r:id="rId19"/>
    <p:sldLayoutId id="2147483875" r:id="rId20"/>
    <p:sldLayoutId id="2147483861" r:id="rId21"/>
    <p:sldLayoutId id="2147483864" r:id="rId22"/>
    <p:sldLayoutId id="2147483862" r:id="rId23"/>
    <p:sldLayoutId id="2147483863" r:id="rId24"/>
    <p:sldLayoutId id="2147483793" r:id="rId25"/>
    <p:sldLayoutId id="2147483876" r:id="rId26"/>
    <p:sldLayoutId id="2147483877" r:id="rId27"/>
  </p:sldLayoutIdLst>
  <p:hf hdr="0" ftr="0" dt="0"/>
  <p:txStyles>
    <p:titleStyle>
      <a:lvl1pPr algn="l" defTabSz="514365" rtl="0" eaLnBrk="1" latinLnBrk="0" hangingPunct="1">
        <a:lnSpc>
          <a:spcPct val="90000"/>
        </a:lnSpc>
        <a:spcBef>
          <a:spcPct val="0"/>
        </a:spcBef>
        <a:buNone/>
        <a:defRPr sz="2800" b="1" kern="1200" cap="none" spc="0" baseline="0">
          <a:solidFill>
            <a:schemeClr val="tx1"/>
          </a:solidFill>
          <a:latin typeface="+mn-lt"/>
          <a:ea typeface="+mj-ea"/>
          <a:cs typeface="+mj-cs"/>
        </a:defRPr>
      </a:lvl1pPr>
    </p:titleStyle>
    <p:bodyStyle>
      <a:lvl1pPr marL="0" indent="0" algn="l" defTabSz="514365" rtl="0" eaLnBrk="1" latinLnBrk="0" hangingPunct="1">
        <a:lnSpc>
          <a:spcPct val="110000"/>
        </a:lnSpc>
        <a:spcBef>
          <a:spcPts val="500"/>
        </a:spcBef>
        <a:spcAft>
          <a:spcPts val="500"/>
        </a:spcAft>
        <a:buSzPct val="50000"/>
        <a:buFont typeface="HelveticaNeueLT Std Lt Cn" panose="020B0406020202030204" pitchFamily="34" charset="0"/>
        <a:buNone/>
        <a:defRPr sz="1200" b="0" kern="1200">
          <a:solidFill>
            <a:schemeClr val="tx1"/>
          </a:solidFill>
          <a:latin typeface="+mn-lt"/>
          <a:ea typeface="+mn-ea"/>
          <a:cs typeface="+mn-cs"/>
        </a:defRPr>
      </a:lvl1pPr>
      <a:lvl2pPr marL="150023" indent="-150023" algn="l" defTabSz="514365" rtl="0" eaLnBrk="1" latinLnBrk="0" hangingPunct="1">
        <a:lnSpc>
          <a:spcPct val="110000"/>
        </a:lnSpc>
        <a:spcBef>
          <a:spcPts val="500"/>
        </a:spcBef>
        <a:spcAft>
          <a:spcPts val="500"/>
        </a:spcAft>
        <a:buSzPct val="80000"/>
        <a:buFont typeface="Segoe UI" panose="020B0502040204020203" pitchFamily="34" charset="0"/>
        <a:buChar char="●"/>
        <a:defRPr sz="1200" kern="1200">
          <a:solidFill>
            <a:schemeClr val="tx1"/>
          </a:solidFill>
          <a:latin typeface="+mn-lt"/>
          <a:ea typeface="+mn-ea"/>
          <a:cs typeface="+mn-cs"/>
        </a:defRPr>
      </a:lvl2pPr>
      <a:lvl3pPr marL="354519" indent="-146451" algn="l" defTabSz="514365" rtl="0" eaLnBrk="1" latinLnBrk="0" hangingPunct="1">
        <a:lnSpc>
          <a:spcPct val="110000"/>
        </a:lnSpc>
        <a:spcBef>
          <a:spcPts val="500"/>
        </a:spcBef>
        <a:spcAft>
          <a:spcPts val="500"/>
        </a:spcAft>
        <a:buFont typeface="Arial" panose="020B0604020202020204" pitchFamily="34" charset="0"/>
        <a:buChar char="‒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555443" indent="-128592" algn="l" defTabSz="514365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788" kern="1200">
          <a:solidFill>
            <a:schemeClr val="tx1"/>
          </a:solidFill>
          <a:latin typeface="+mn-lt"/>
          <a:ea typeface="+mn-ea"/>
          <a:cs typeface="+mn-cs"/>
        </a:defRPr>
      </a:lvl4pPr>
      <a:lvl5pPr marL="709931" indent="-128592" algn="l" defTabSz="514365" rtl="0" eaLnBrk="1" latinLnBrk="0" hangingPunct="1">
        <a:lnSpc>
          <a:spcPct val="90000"/>
        </a:lnSpc>
        <a:spcBef>
          <a:spcPts val="281"/>
        </a:spcBef>
        <a:buFont typeface="HelveticaNeueLT Std Lt Cn" panose="020B0406020202030204" pitchFamily="34" charset="0"/>
        <a:buChar char="−"/>
        <a:defRPr sz="788" kern="1200">
          <a:solidFill>
            <a:schemeClr val="tx1"/>
          </a:solidFill>
          <a:latin typeface="+mn-lt"/>
          <a:ea typeface="+mn-ea"/>
          <a:cs typeface="+mn-cs"/>
        </a:defRPr>
      </a:lvl5pPr>
      <a:lvl6pPr marL="1414504" indent="-128592" algn="l" defTabSz="514365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686" indent="-128592" algn="l" defTabSz="514365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868" indent="-128592" algn="l" defTabSz="514365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6051" indent="-128592" algn="l" defTabSz="514365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514365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82" algn="l" defTabSz="514365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65" algn="l" defTabSz="514365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47" algn="l" defTabSz="514365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29" algn="l" defTabSz="514365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912" algn="l" defTabSz="514365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94" algn="l" defTabSz="514365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76" algn="l" defTabSz="514365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59" algn="l" defTabSz="514365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62" userDrawn="1">
          <p15:clr>
            <a:srgbClr val="F26B43"/>
          </p15:clr>
        </p15:guide>
        <p15:guide id="2" pos="2488" userDrawn="1">
          <p15:clr>
            <a:srgbClr val="F26B43"/>
          </p15:clr>
        </p15:guide>
        <p15:guide id="3" pos="260" userDrawn="1">
          <p15:clr>
            <a:srgbClr val="F26B43"/>
          </p15:clr>
        </p15:guide>
        <p15:guide id="4" pos="4570" userDrawn="1">
          <p15:clr>
            <a:srgbClr val="F26B43"/>
          </p15:clr>
        </p15:guide>
        <p15:guide id="7" pos="1592" userDrawn="1">
          <p15:clr>
            <a:srgbClr val="9FCC3B"/>
          </p15:clr>
        </p15:guide>
        <p15:guide id="8" pos="1752" userDrawn="1">
          <p15:clr>
            <a:srgbClr val="9FCC3B"/>
          </p15:clr>
        </p15:guide>
        <p15:guide id="9" pos="2324" userDrawn="1">
          <p15:clr>
            <a:srgbClr val="F26B43"/>
          </p15:clr>
        </p15:guide>
        <p15:guide id="10" pos="3080" userDrawn="1">
          <p15:clr>
            <a:srgbClr val="9FCC3B"/>
          </p15:clr>
        </p15:guide>
        <p15:guide id="11" pos="3248" userDrawn="1">
          <p15:clr>
            <a:srgbClr val="9FCC3B"/>
          </p15:clr>
        </p15:guide>
        <p15:guide id="16" orient="horz" pos="6116" userDrawn="1">
          <p15:clr>
            <a:srgbClr val="5ACBF0"/>
          </p15:clr>
        </p15:guide>
        <p15:guide id="17" orient="horz" pos="6611" userDrawn="1">
          <p15:clr>
            <a:srgbClr val="F26B43"/>
          </p15:clr>
        </p15:guide>
        <p15:guide id="18" orient="horz" pos="1473" userDrawn="1">
          <p15:clr>
            <a:srgbClr val="5ACBF0"/>
          </p15:clr>
        </p15:guide>
        <p15:guide id="20" orient="horz" pos="1043" userDrawn="1">
          <p15:clr>
            <a:srgbClr val="F26B43"/>
          </p15:clr>
        </p15:guide>
        <p15:guide id="21" orient="horz" pos="317" userDrawn="1">
          <p15:clr>
            <a:srgbClr val="9FCC3B"/>
          </p15:clr>
        </p15:guide>
        <p15:guide id="22" orient="horz" pos="6384" userDrawn="1">
          <p15:clr>
            <a:srgbClr val="9FCC3B"/>
          </p15:clr>
        </p15:guide>
        <p15:guide id="23" pos="60" userDrawn="1">
          <p15:clr>
            <a:srgbClr val="547EBF"/>
          </p15:clr>
        </p15:guide>
        <p15:guide id="24" pos="4760" userDrawn="1">
          <p15:clr>
            <a:srgbClr val="547EBF"/>
          </p15:clr>
        </p15:guide>
        <p15:guide id="25" orient="horz" pos="56" userDrawn="1">
          <p15:clr>
            <a:srgbClr val="547EBF"/>
          </p15:clr>
        </p15:guide>
        <p15:guide id="26" orient="horz" pos="6726" userDrawn="1">
          <p15:clr>
            <a:srgbClr val="547EBF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1FE300B2-81C5-1B70-245E-441AC2C5862A}"/>
              </a:ext>
            </a:extLst>
          </p:cNvPr>
          <p:cNvGrpSpPr/>
          <p:nvPr/>
        </p:nvGrpSpPr>
        <p:grpSpPr>
          <a:xfrm>
            <a:off x="0" y="-1"/>
            <a:ext cx="7676159" cy="10799764"/>
            <a:chOff x="0" y="-1"/>
            <a:chExt cx="7676159" cy="10799764"/>
          </a:xfrm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A1D59CF7-5E66-76DD-B10D-A965A7475E28}"/>
                </a:ext>
              </a:extLst>
            </p:cNvPr>
            <p:cNvSpPr/>
            <p:nvPr/>
          </p:nvSpPr>
          <p:spPr>
            <a:xfrm>
              <a:off x="0" y="-1"/>
              <a:ext cx="7667625" cy="10799764"/>
            </a:xfrm>
            <a:prstGeom prst="rect">
              <a:avLst/>
            </a:prstGeom>
            <a:solidFill>
              <a:srgbClr val="005EB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2162"/>
            </a:p>
          </p:txBody>
        </p:sp>
        <p:grpSp>
          <p:nvGrpSpPr>
            <p:cNvPr id="3" name="Group 2">
              <a:extLst>
                <a:ext uri="{FF2B5EF4-FFF2-40B4-BE49-F238E27FC236}">
                  <a16:creationId xmlns:a16="http://schemas.microsoft.com/office/drawing/2014/main" id="{13E6190A-37AB-646C-9A54-475809573BEE}"/>
                </a:ext>
              </a:extLst>
            </p:cNvPr>
            <p:cNvGrpSpPr/>
            <p:nvPr/>
          </p:nvGrpSpPr>
          <p:grpSpPr>
            <a:xfrm>
              <a:off x="0" y="5114397"/>
              <a:ext cx="7676159" cy="3875315"/>
              <a:chOff x="16034" y="5892820"/>
              <a:chExt cx="7665860" cy="3249666"/>
            </a:xfrm>
            <a:solidFill>
              <a:srgbClr val="EAEFF1"/>
            </a:solidFill>
          </p:grpSpPr>
          <p:sp>
            <p:nvSpPr>
              <p:cNvPr id="2" name="Rectangle 1">
                <a:extLst>
                  <a:ext uri="{FF2B5EF4-FFF2-40B4-BE49-F238E27FC236}">
                    <a16:creationId xmlns:a16="http://schemas.microsoft.com/office/drawing/2014/main" id="{335FBC97-2711-110A-5F23-C6E009EB3F65}"/>
                  </a:ext>
                </a:extLst>
              </p:cNvPr>
              <p:cNvSpPr/>
              <p:nvPr/>
            </p:nvSpPr>
            <p:spPr>
              <a:xfrm>
                <a:off x="16034" y="5892820"/>
                <a:ext cx="7665860" cy="3249666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2162"/>
              </a:p>
            </p:txBody>
          </p:sp>
          <p:sp>
            <p:nvSpPr>
              <p:cNvPr id="46" name="Rectangle 45">
                <a:extLst>
                  <a:ext uri="{FF2B5EF4-FFF2-40B4-BE49-F238E27FC236}">
                    <a16:creationId xmlns:a16="http://schemas.microsoft.com/office/drawing/2014/main" id="{F7083707-D2EC-9332-F0C6-4BB56D3019FA}"/>
                  </a:ext>
                </a:extLst>
              </p:cNvPr>
              <p:cNvSpPr/>
              <p:nvPr/>
            </p:nvSpPr>
            <p:spPr>
              <a:xfrm>
                <a:off x="376499" y="6251085"/>
                <a:ext cx="4847476" cy="2811478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r>
                  <a:rPr lang="bn-IN" sz="2600" dirty="0">
                    <a:solidFill>
                      <a:schemeClr val="tx1"/>
                    </a:solidFill>
                  </a:rPr>
                  <a:t>আমরা আপনার কাছ থেকে শুনতে চাই. যদি আপনাকে জরিপে অংশ নিতে আমন্ত্রণ জানানো হয়, তাহলে অনুগ্রহ করে এটি সম্পূর্ণ করুন। </a:t>
                </a:r>
              </a:p>
              <a:p>
                <a:pPr algn="l"/>
                <a:endParaRPr lang="en-GB" sz="2600" dirty="0">
                  <a:solidFill>
                    <a:schemeClr val="tx1"/>
                  </a:solidFill>
                  <a:cs typeface="Arial"/>
                </a:endParaRPr>
              </a:p>
              <a:p>
                <a:r>
                  <a:rPr lang="bn-IN" sz="2600" dirty="0">
                    <a:solidFill>
                      <a:schemeClr val="tx1"/>
                    </a:solidFill>
                  </a:rPr>
                  <a:t>আপনার প্রতিক্রিয়া ইংল্যান্ডে ডায়াবেটিস যত্নে অর্থপূর্ণ পরিবর্তন আনতে সাহায্য করবে।</a:t>
                </a:r>
              </a:p>
              <a:p>
                <a:pPr algn="l"/>
                <a:endParaRPr lang="en-GB" sz="2500" dirty="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11" name="Text Box 7">
              <a:extLst>
                <a:ext uri="{FF2B5EF4-FFF2-40B4-BE49-F238E27FC236}">
                  <a16:creationId xmlns:a16="http://schemas.microsoft.com/office/drawing/2014/main" id="{69C8B787-5C30-05A4-3A1D-7FECF9483094}"/>
                </a:ext>
              </a:extLst>
            </p:cNvPr>
            <p:cNvSpPr txBox="1"/>
            <p:nvPr/>
          </p:nvSpPr>
          <p:spPr>
            <a:xfrm>
              <a:off x="694072" y="1086957"/>
              <a:ext cx="6973553" cy="2047534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l"/>
              <a:r>
                <a:rPr lang="bn-IN" sz="5400" b="1" dirty="0">
                  <a:solidFill>
                    <a:schemeClr val="bg1"/>
                  </a:solidFill>
                </a:rPr>
                <a:t>আমাদের ইংল্যান্ডে ডায়াবেটিস যত্ন উন্নত করতে সাহায্য করুন</a:t>
              </a: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8DD41301-A7B1-64DF-0989-D243921D57C7}"/>
                </a:ext>
              </a:extLst>
            </p:cNvPr>
            <p:cNvSpPr txBox="1"/>
            <p:nvPr/>
          </p:nvSpPr>
          <p:spPr>
            <a:xfrm>
              <a:off x="357944" y="9155677"/>
              <a:ext cx="7171295" cy="143885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>
                <a:lnSpc>
                  <a:spcPct val="110000"/>
                </a:lnSpc>
              </a:pPr>
              <a:r>
                <a:rPr lang="bn-IN" sz="2000" dirty="0">
                  <a:solidFill>
                    <a:schemeClr val="bg1"/>
                  </a:solidFill>
                </a:rPr>
                <a:t>আরও তথ্যের জন্য, অনুগ্রহ করে </a:t>
              </a:r>
              <a:r>
                <a:rPr lang="en-GB" sz="2000" dirty="0">
                  <a:solidFill>
                    <a:schemeClr val="bg1"/>
                  </a:solidFill>
                </a:rPr>
                <a:t>                  </a:t>
              </a:r>
              <a:r>
                <a:rPr lang="bn-IN" sz="2000" b="1" dirty="0">
                  <a:solidFill>
                    <a:schemeClr val="bg1"/>
                  </a:solidFill>
                </a:rPr>
                <a:t>diabetessurvey.co.uk</a:t>
              </a:r>
              <a:r>
                <a:rPr lang="en-GB" sz="2000" b="1" dirty="0">
                  <a:solidFill>
                    <a:schemeClr val="bg1"/>
                  </a:solidFill>
                </a:rPr>
                <a:t>/</a:t>
              </a:r>
              <a:r>
                <a:rPr lang="en-GB" sz="2000" b="1" dirty="0" err="1">
                  <a:solidFill>
                    <a:schemeClr val="bg1"/>
                  </a:solidFill>
                </a:rPr>
                <a:t>bengali</a:t>
              </a:r>
              <a:r>
                <a:rPr lang="en-GB" sz="2000" b="1" dirty="0">
                  <a:solidFill>
                    <a:schemeClr val="bg1"/>
                  </a:solidFill>
                </a:rPr>
                <a:t> </a:t>
              </a:r>
              <a:r>
                <a:rPr lang="bn-IN" sz="2000" dirty="0">
                  <a:solidFill>
                    <a:schemeClr val="bg1"/>
                  </a:solidFill>
                </a:rPr>
                <a:t>দেখুন।</a:t>
              </a:r>
              <a:r>
                <a:rPr lang="bn-IN" sz="2000" b="1" dirty="0">
                  <a:solidFill>
                    <a:schemeClr val="bg1"/>
                  </a:solidFill>
                </a:rPr>
                <a:t> </a:t>
              </a:r>
            </a:p>
            <a:p>
              <a:pPr>
                <a:lnSpc>
                  <a:spcPct val="110000"/>
                </a:lnSpc>
              </a:pPr>
              <a:r>
                <a:rPr lang="bn-IN" sz="2000" dirty="0">
                  <a:solidFill>
                    <a:schemeClr val="bg1"/>
                  </a:solidFill>
                </a:rPr>
                <a:t>অথবা ইমেল </a:t>
              </a:r>
              <a:r>
                <a:rPr lang="bn-IN" sz="2000" b="1" dirty="0">
                  <a:solidFill>
                    <a:schemeClr val="bg1"/>
                  </a:solidFill>
                </a:rPr>
                <a:t>diabetessurvey@ipsos.com </a:t>
              </a:r>
              <a:r>
                <a:rPr lang="bn-IN" sz="2000" dirty="0">
                  <a:solidFill>
                    <a:schemeClr val="bg1"/>
                  </a:solidFill>
                </a:rPr>
                <a:t>বা ফ্রিফোন</a:t>
              </a:r>
              <a:r>
                <a:rPr lang="en-GB" sz="2000" dirty="0">
                  <a:solidFill>
                    <a:schemeClr val="bg1"/>
                  </a:solidFill>
                </a:rPr>
                <a:t>      </a:t>
              </a:r>
              <a:r>
                <a:rPr lang="bn-IN" sz="2000" dirty="0">
                  <a:solidFill>
                    <a:schemeClr val="bg1"/>
                  </a:solidFill>
                </a:rPr>
                <a:t> </a:t>
              </a:r>
              <a:r>
                <a:rPr lang="en-GB" sz="2000" dirty="0">
                  <a:solidFill>
                    <a:schemeClr val="bg1"/>
                  </a:solidFill>
                </a:rPr>
                <a:t>  </a:t>
              </a:r>
              <a:r>
                <a:rPr lang="bn-IN" sz="2000" b="1" i="0" dirty="0">
                  <a:solidFill>
                    <a:schemeClr val="bg1"/>
                  </a:solidFill>
                  <a:effectLst/>
                  <a:latin typeface="Arial (Body)"/>
                </a:rPr>
                <a:t>0800 470 298</a:t>
              </a:r>
              <a:r>
                <a:rPr lang="en-GB" sz="2000" b="1" i="0" dirty="0">
                  <a:solidFill>
                    <a:schemeClr val="bg1"/>
                  </a:solidFill>
                  <a:effectLst/>
                  <a:latin typeface="Arial (Body)"/>
                </a:rPr>
                <a:t>4 </a:t>
              </a:r>
              <a:r>
                <a:rPr lang="bn-IN" sz="2000" dirty="0">
                  <a:solidFill>
                    <a:schemeClr val="bg1"/>
                  </a:solidFill>
                </a:rPr>
                <a:t>এর মাধ্যমে আমাদের সাথে যোগাযোগ করুন</a:t>
              </a:r>
            </a:p>
          </p:txBody>
        </p:sp>
        <p:pic>
          <p:nvPicPr>
            <p:cNvPr id="7" name="Picture 6" descr="A group of people in different colors&#10;&#10;Description automatically generated">
              <a:extLst>
                <a:ext uri="{FF2B5EF4-FFF2-40B4-BE49-F238E27FC236}">
                  <a16:creationId xmlns:a16="http://schemas.microsoft.com/office/drawing/2014/main" id="{D6769C41-EC12-020C-72EF-0ED3E2F9FF6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497558" y="5375672"/>
              <a:ext cx="3175821" cy="3352764"/>
            </a:xfrm>
            <a:prstGeom prst="rect">
              <a:avLst/>
            </a:prstGeom>
          </p:spPr>
        </p:pic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14155DD1-3E1C-FC8E-4366-1404D86E29EA}"/>
                </a:ext>
              </a:extLst>
            </p:cNvPr>
            <p:cNvSpPr/>
            <p:nvPr/>
          </p:nvSpPr>
          <p:spPr>
            <a:xfrm>
              <a:off x="599166" y="3716440"/>
              <a:ext cx="6725964" cy="1461057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l"/>
              <a:r>
                <a:rPr lang="bn-IN" sz="3600" b="1" dirty="0">
                  <a:solidFill>
                    <a:schemeClr val="bg1"/>
                  </a:solidFill>
                </a:rPr>
                <a:t>জাতীয় ডায়াবেটিস অভিজ্ঞতা সমীক্ষা 2024</a:t>
              </a:r>
            </a:p>
            <a:p>
              <a:pPr algn="l">
                <a:lnSpc>
                  <a:spcPct val="110000"/>
                </a:lnSpc>
              </a:pPr>
              <a:endParaRPr lang="en-GB" sz="1400" b="1" dirty="0">
                <a:solidFill>
                  <a:schemeClr val="bg1"/>
                </a:solidFill>
              </a:endParaRPr>
            </a:p>
            <a:p>
              <a:pPr algn="l">
                <a:lnSpc>
                  <a:spcPct val="110000"/>
                </a:lnSpc>
              </a:pPr>
              <a:endParaRPr lang="en-GB" sz="1400" b="1" dirty="0">
                <a:solidFill>
                  <a:schemeClr val="bg1"/>
                </a:solidFill>
              </a:endParaRPr>
            </a:p>
          </p:txBody>
        </p:sp>
      </p:grpSp>
      <p:pic>
        <p:nvPicPr>
          <p:cNvPr id="5" name="Picture 4" descr="A blue and white logo&#10;&#10;Description automatically generated">
            <a:extLst>
              <a:ext uri="{FF2B5EF4-FFF2-40B4-BE49-F238E27FC236}">
                <a16:creationId xmlns:a16="http://schemas.microsoft.com/office/drawing/2014/main" id="{E79023E3-4550-64AE-5836-26495D42709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15097" y="317905"/>
            <a:ext cx="1364588" cy="56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2831917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UNDODONOTDELETE" val="0"/>
</p:tagLst>
</file>

<file path=ppt/theme/theme1.xml><?xml version="1.0" encoding="utf-8"?>
<a:theme xmlns:a="http://schemas.openxmlformats.org/drawingml/2006/main" name="IPSOS - Classical Template - 16x9">
  <a:themeElements>
    <a:clrScheme name="ipsos_global">
      <a:dk1>
        <a:sysClr val="windowText" lastClr="000000"/>
      </a:dk1>
      <a:lt1>
        <a:sysClr val="window" lastClr="FFFFFF"/>
      </a:lt1>
      <a:dk2>
        <a:srgbClr val="419999"/>
      </a:dk2>
      <a:lt2>
        <a:srgbClr val="2F469C"/>
      </a:lt2>
      <a:accent1>
        <a:srgbClr val="002554"/>
      </a:accent1>
      <a:accent2>
        <a:srgbClr val="F1BE48"/>
      </a:accent2>
      <a:accent3>
        <a:srgbClr val="E87722"/>
      </a:accent3>
      <a:accent4>
        <a:srgbClr val="84329B"/>
      </a:accent4>
      <a:accent5>
        <a:srgbClr val="F14354"/>
      </a:accent5>
      <a:accent6>
        <a:srgbClr val="5FBD83"/>
      </a:accent6>
      <a:hlink>
        <a:srgbClr val="0563C1"/>
      </a:hlink>
      <a:folHlink>
        <a:srgbClr val="954F72"/>
      </a:folHlink>
    </a:clrScheme>
    <a:fontScheme name="Personnalisé 80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rgbClr val="E8E8E8"/>
        </a:solidFill>
        <a:ln>
          <a:noFill/>
        </a:ln>
      </a:spPr>
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<a:prstTxWarp prst="textNoShape">
          <a:avLst/>
        </a:prstTxWarp>
        <a:noAutofit/>
      </a:bodyPr>
      <a:lstStyle>
        <a:defPPr algn="l">
          <a:lnSpc>
            <a:spcPct val="110000"/>
          </a:lnSpc>
          <a:defRPr sz="1100" dirty="0" err="1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9525">
          <a:solidFill>
            <a:schemeClr val="bg1">
              <a:lumMod val="50000"/>
            </a:schemeClr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lnSpc>
            <a:spcPct val="110000"/>
          </a:lnSpc>
          <a:spcBef>
            <a:spcPts val="400"/>
          </a:spcBef>
          <a:spcAft>
            <a:spcPts val="400"/>
          </a:spcAft>
          <a:defRPr sz="1100" dirty="0" err="1"/>
        </a:defPPr>
      </a:lstStyle>
    </a:txDef>
  </a:objectDefaults>
  <a:extraClrSchemeLst/>
  <a:extLst>
    <a:ext uri="{05A4C25C-085E-4340-85A3-A5531E510DB2}">
      <thm15:themeFamily xmlns:thm15="http://schemas.microsoft.com/office/thememl/2012/main" name="a4_portrait_template_uk_ipsos_v2.0.potx" id="{8D52BA75-4E8C-4D5D-823B-80E80C81AB3F}" vid="{01884DB9-C6E2-461F-A47C-F98080B5FDEB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cccaf3ac-2de9-44d4-aa31-54302fceb5f7" xsi:nil="true"/>
    <lcf76f155ced4ddcb4097134ff3c332f xmlns="934b752f-f0a5-467f-a0e4-008a617d2331">
      <Terms xmlns="http://schemas.microsoft.com/office/infopath/2007/PartnerControls"/>
    </lcf76f155ced4ddcb4097134ff3c332f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BBFEDC929A1BC4A9F3B278B6D5AB259" ma:contentTypeVersion="16" ma:contentTypeDescription="Create a new document." ma:contentTypeScope="" ma:versionID="d769e26ac32f01c2c849f327b6f8b272">
  <xsd:schema xmlns:xsd="http://www.w3.org/2001/XMLSchema" xmlns:xs="http://www.w3.org/2001/XMLSchema" xmlns:p="http://schemas.microsoft.com/office/2006/metadata/properties" xmlns:ns2="934b752f-f0a5-467f-a0e4-008a617d2331" xmlns:ns3="cb1d5027-a3ac-4441-b759-ea0e5f912ecd" xmlns:ns4="cccaf3ac-2de9-44d4-aa31-54302fceb5f7" targetNamespace="http://schemas.microsoft.com/office/2006/metadata/properties" ma:root="true" ma:fieldsID="26aab10f286b4a34994b90a074b54a45" ns2:_="" ns3:_="" ns4:_="">
    <xsd:import namespace="934b752f-f0a5-467f-a0e4-008a617d2331"/>
    <xsd:import namespace="cb1d5027-a3ac-4441-b759-ea0e5f912ecd"/>
    <xsd:import namespace="cccaf3ac-2de9-44d4-aa31-54302fceb5f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4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34b752f-f0a5-467f-a0e4-008a617d233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15" nillable="true" ma:taxonomy="true" ma:internalName="lcf76f155ced4ddcb4097134ff3c332f" ma:taxonomyFieldName="MediaServiceImageTags" ma:displayName="Image Tags" ma:readOnly="false" ma:fieldId="{5cf76f15-5ced-4ddc-b409-7134ff3c332f}" ma:taxonomyMulti="true" ma:sspId="443b0bdb-28a8-4814-9fb9-624c17c095f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2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b1d5027-a3ac-4441-b759-ea0e5f912ecd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caf3ac-2de9-44d4-aa31-54302fceb5f7" elementFormDefault="qualified">
    <xsd:import namespace="http://schemas.microsoft.com/office/2006/documentManagement/types"/>
    <xsd:import namespace="http://schemas.microsoft.com/office/infopath/2007/PartnerControls"/>
    <xsd:element name="TaxCatchAll" ma:index="16" nillable="true" ma:displayName="Taxonomy Catch All Column" ma:hidden="true" ma:list="{9773f421-f2f3-4cc6-99dd-64bbadf0e128}" ma:internalName="TaxCatchAll" ma:showField="CatchAllData" ma:web="cb1d5027-a3ac-4441-b759-ea0e5f912ec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7752AC9-3141-4DBE-9E93-91151A710F39}">
  <ds:schemaRefs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dcmitype/"/>
    <ds:schemaRef ds:uri="934b752f-f0a5-467f-a0e4-008a617d2331"/>
    <ds:schemaRef ds:uri="http://purl.org/dc/terms/"/>
    <ds:schemaRef ds:uri="http://purl.org/dc/elements/1.1/"/>
    <ds:schemaRef ds:uri="http://schemas.openxmlformats.org/package/2006/metadata/core-properties"/>
    <ds:schemaRef ds:uri="cccaf3ac-2de9-44d4-aa31-54302fceb5f7"/>
    <ds:schemaRef ds:uri="cb1d5027-a3ac-4441-b759-ea0e5f912ecd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F90A3A4F-A5C6-4FED-9146-4F696D095F5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34b752f-f0a5-467f-a0e4-008a617d2331"/>
    <ds:schemaRef ds:uri="cb1d5027-a3ac-4441-b759-ea0e5f912ecd"/>
    <ds:schemaRef ds:uri="cccaf3ac-2de9-44d4-aa31-54302fceb5f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676A31D0-D410-459F-8B3A-5041DA332E8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a4_portrait_template_uk_ipsos_v2.1</Template>
  <TotalTime>189</TotalTime>
  <Words>81</Words>
  <Application>Microsoft Office PowerPoint</Application>
  <PresentationFormat>Custom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Arial (Body)</vt:lpstr>
      <vt:lpstr>Arial Black</vt:lpstr>
      <vt:lpstr>HelveticaNeueLT Std Lt Cn</vt:lpstr>
      <vt:lpstr>Segoe UI</vt:lpstr>
      <vt:lpstr>Wingdings</vt:lpstr>
      <vt:lpstr>IPSOS - Classical Template - 16x9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National Diabetes Survey</dc:title>
  <dc:creator>Katherine Fisher</dc:creator>
  <cp:lastModifiedBy>Katherine Fisher</cp:lastModifiedBy>
  <cp:revision>20</cp:revision>
  <dcterms:created xsi:type="dcterms:W3CDTF">2023-02-03T14:56:01Z</dcterms:created>
  <dcterms:modified xsi:type="dcterms:W3CDTF">2024-03-08T11:23:55Z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0x0101006BBFEDC929A1BC4A9F3B278B6D5AB259</vt:lpwstr>
  </property>
  <property fmtid="{D5CDD505-2E9C-101B-9397-08002B2CF9AE}" pid="3" name="MediaServiceImageTags">
    <vt:lpwstr/>
  </property>
</Properties>
</file>